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7FECD1-D196-437B-9A88-74DC5D8241D2}" type="doc">
      <dgm:prSet loTypeId="urn:microsoft.com/office/officeart/2005/8/layout/hProcess3" loCatId="process" qsTypeId="urn:microsoft.com/office/officeart/2005/8/quickstyle/simple1" qsCatId="simple" csTypeId="urn:microsoft.com/office/officeart/2005/8/colors/accent1_2" csCatId="accent1" phldr="1"/>
      <dgm:spPr/>
    </dgm:pt>
    <dgm:pt modelId="{43A17E1A-E0AC-4F38-9FF4-ED4845B8821B}">
      <dgm:prSet phldrT="[Text]"/>
      <dgm:spPr/>
      <dgm:t>
        <a:bodyPr/>
        <a:lstStyle/>
        <a:p>
          <a:r>
            <a:rPr lang="en-GB" b="1" dirty="0" smtClean="0"/>
            <a:t>Ideas</a:t>
          </a:r>
          <a:endParaRPr lang="en-GB" b="1" dirty="0"/>
        </a:p>
      </dgm:t>
    </dgm:pt>
    <dgm:pt modelId="{B100D731-81E1-4BA9-9615-2CC0E498D29F}" type="parTrans" cxnId="{975F8EC2-CC97-47CD-BC6D-B169CA3EB4AA}">
      <dgm:prSet/>
      <dgm:spPr/>
      <dgm:t>
        <a:bodyPr/>
        <a:lstStyle/>
        <a:p>
          <a:endParaRPr lang="en-GB"/>
        </a:p>
      </dgm:t>
    </dgm:pt>
    <dgm:pt modelId="{503C6539-16EB-49D9-AAC6-619A8F79277F}" type="sibTrans" cxnId="{975F8EC2-CC97-47CD-BC6D-B169CA3EB4AA}">
      <dgm:prSet/>
      <dgm:spPr/>
      <dgm:t>
        <a:bodyPr/>
        <a:lstStyle/>
        <a:p>
          <a:endParaRPr lang="en-GB"/>
        </a:p>
      </dgm:t>
    </dgm:pt>
    <dgm:pt modelId="{A9EEA1C1-563A-474C-9099-54E9120C4921}">
      <dgm:prSet phldrT="[Text]"/>
      <dgm:spPr/>
      <dgm:t>
        <a:bodyPr/>
        <a:lstStyle/>
        <a:p>
          <a:r>
            <a:rPr lang="en-GB" b="1" dirty="0" smtClean="0"/>
            <a:t>Turn into</a:t>
          </a:r>
          <a:endParaRPr lang="en-GB" b="1" dirty="0"/>
        </a:p>
      </dgm:t>
    </dgm:pt>
    <dgm:pt modelId="{A9BA3DDE-2FEA-4080-B8AB-BFC4140D72ED}" type="parTrans" cxnId="{D058CD03-E178-47B3-93AD-8EE20E0EAA49}">
      <dgm:prSet/>
      <dgm:spPr/>
      <dgm:t>
        <a:bodyPr/>
        <a:lstStyle/>
        <a:p>
          <a:endParaRPr lang="en-GB"/>
        </a:p>
      </dgm:t>
    </dgm:pt>
    <dgm:pt modelId="{B149AB3D-2AAC-427E-9E32-0FE3C104E4B4}" type="sibTrans" cxnId="{D058CD03-E178-47B3-93AD-8EE20E0EAA49}">
      <dgm:prSet/>
      <dgm:spPr/>
      <dgm:t>
        <a:bodyPr/>
        <a:lstStyle/>
        <a:p>
          <a:endParaRPr lang="en-GB"/>
        </a:p>
      </dgm:t>
    </dgm:pt>
    <dgm:pt modelId="{BC2C16F5-A0C6-4355-AD9E-1B28724CE1FB}">
      <dgm:prSet phldrT="[Text]"/>
      <dgm:spPr/>
      <dgm:t>
        <a:bodyPr/>
        <a:lstStyle/>
        <a:p>
          <a:r>
            <a:rPr lang="en-GB" b="1" dirty="0" smtClean="0"/>
            <a:t>Actions</a:t>
          </a:r>
          <a:endParaRPr lang="en-GB" b="1" dirty="0"/>
        </a:p>
      </dgm:t>
    </dgm:pt>
    <dgm:pt modelId="{847F7D75-A7FF-4BF3-834C-8510FAF8FB2E}" type="parTrans" cxnId="{2DD23895-C7DA-421A-83A7-FC9E244D6E5C}">
      <dgm:prSet/>
      <dgm:spPr/>
      <dgm:t>
        <a:bodyPr/>
        <a:lstStyle/>
        <a:p>
          <a:endParaRPr lang="en-GB"/>
        </a:p>
      </dgm:t>
    </dgm:pt>
    <dgm:pt modelId="{C99DFD17-053E-4E33-BD5E-2E5EA632A0A3}" type="sibTrans" cxnId="{2DD23895-C7DA-421A-83A7-FC9E244D6E5C}">
      <dgm:prSet/>
      <dgm:spPr/>
      <dgm:t>
        <a:bodyPr/>
        <a:lstStyle/>
        <a:p>
          <a:endParaRPr lang="en-GB"/>
        </a:p>
      </dgm:t>
    </dgm:pt>
    <dgm:pt modelId="{DDCD75CC-EF0C-477F-9BC6-BDAF81629C97}" type="pres">
      <dgm:prSet presAssocID="{777FECD1-D196-437B-9A88-74DC5D8241D2}" presName="Name0" presStyleCnt="0">
        <dgm:presLayoutVars>
          <dgm:dir/>
          <dgm:animLvl val="lvl"/>
          <dgm:resizeHandles val="exact"/>
        </dgm:presLayoutVars>
      </dgm:prSet>
      <dgm:spPr/>
    </dgm:pt>
    <dgm:pt modelId="{A60C3B07-46BE-4457-B258-BF5479F1C049}" type="pres">
      <dgm:prSet presAssocID="{777FECD1-D196-437B-9A88-74DC5D8241D2}" presName="dummy" presStyleCnt="0"/>
      <dgm:spPr/>
    </dgm:pt>
    <dgm:pt modelId="{EE37785C-3736-4095-BA4C-6F71F9A8EE4D}" type="pres">
      <dgm:prSet presAssocID="{777FECD1-D196-437B-9A88-74DC5D8241D2}" presName="linH" presStyleCnt="0"/>
      <dgm:spPr/>
    </dgm:pt>
    <dgm:pt modelId="{4C160421-6F15-4DE5-BC91-A49D69972E1E}" type="pres">
      <dgm:prSet presAssocID="{777FECD1-D196-437B-9A88-74DC5D8241D2}" presName="padding1" presStyleCnt="0"/>
      <dgm:spPr/>
    </dgm:pt>
    <dgm:pt modelId="{35641AD3-9F10-4F6B-9552-C04C568A46C5}" type="pres">
      <dgm:prSet presAssocID="{43A17E1A-E0AC-4F38-9FF4-ED4845B8821B}" presName="linV" presStyleCnt="0"/>
      <dgm:spPr/>
    </dgm:pt>
    <dgm:pt modelId="{69EFC6D6-253F-4427-9F0F-B735B5A0E7DF}" type="pres">
      <dgm:prSet presAssocID="{43A17E1A-E0AC-4F38-9FF4-ED4845B8821B}" presName="spVertical1" presStyleCnt="0"/>
      <dgm:spPr/>
    </dgm:pt>
    <dgm:pt modelId="{9E3F9666-C6D3-4172-92B4-B0983848EB8B}" type="pres">
      <dgm:prSet presAssocID="{43A17E1A-E0AC-4F38-9FF4-ED4845B8821B}" presName="parTx" presStyleLbl="revTx" presStyleIdx="0" presStyleCnt="3">
        <dgm:presLayoutVars>
          <dgm:chMax val="0"/>
          <dgm:chPref val="0"/>
          <dgm:bulletEnabled val="1"/>
        </dgm:presLayoutVars>
      </dgm:prSet>
      <dgm:spPr/>
      <dgm:t>
        <a:bodyPr/>
        <a:lstStyle/>
        <a:p>
          <a:endParaRPr lang="en-GB"/>
        </a:p>
      </dgm:t>
    </dgm:pt>
    <dgm:pt modelId="{23BDFE93-C296-4FCE-A6F0-427D0C610D05}" type="pres">
      <dgm:prSet presAssocID="{43A17E1A-E0AC-4F38-9FF4-ED4845B8821B}" presName="spVertical2" presStyleCnt="0"/>
      <dgm:spPr/>
    </dgm:pt>
    <dgm:pt modelId="{2C858DBE-56C1-4EE3-A32F-5F2994712F14}" type="pres">
      <dgm:prSet presAssocID="{43A17E1A-E0AC-4F38-9FF4-ED4845B8821B}" presName="spVertical3" presStyleCnt="0"/>
      <dgm:spPr/>
    </dgm:pt>
    <dgm:pt modelId="{3D23FD0D-5B93-490E-AFCA-B015D597188C}" type="pres">
      <dgm:prSet presAssocID="{503C6539-16EB-49D9-AAC6-619A8F79277F}" presName="space" presStyleCnt="0"/>
      <dgm:spPr/>
    </dgm:pt>
    <dgm:pt modelId="{CE6C91FA-9CAC-400E-813F-86F36F99D1C0}" type="pres">
      <dgm:prSet presAssocID="{A9EEA1C1-563A-474C-9099-54E9120C4921}" presName="linV" presStyleCnt="0"/>
      <dgm:spPr/>
    </dgm:pt>
    <dgm:pt modelId="{59F06557-C19F-4117-9D7F-A8720C6B71EC}" type="pres">
      <dgm:prSet presAssocID="{A9EEA1C1-563A-474C-9099-54E9120C4921}" presName="spVertical1" presStyleCnt="0"/>
      <dgm:spPr/>
    </dgm:pt>
    <dgm:pt modelId="{A5705A2D-63C0-4440-98D7-1FB0454D055B}" type="pres">
      <dgm:prSet presAssocID="{A9EEA1C1-563A-474C-9099-54E9120C4921}" presName="parTx" presStyleLbl="revTx" presStyleIdx="1" presStyleCnt="3">
        <dgm:presLayoutVars>
          <dgm:chMax val="0"/>
          <dgm:chPref val="0"/>
          <dgm:bulletEnabled val="1"/>
        </dgm:presLayoutVars>
      </dgm:prSet>
      <dgm:spPr/>
      <dgm:t>
        <a:bodyPr/>
        <a:lstStyle/>
        <a:p>
          <a:endParaRPr lang="en-GB"/>
        </a:p>
      </dgm:t>
    </dgm:pt>
    <dgm:pt modelId="{30E88B21-74D9-4F64-877D-D2B4140E79F6}" type="pres">
      <dgm:prSet presAssocID="{A9EEA1C1-563A-474C-9099-54E9120C4921}" presName="spVertical2" presStyleCnt="0"/>
      <dgm:spPr/>
    </dgm:pt>
    <dgm:pt modelId="{88848AE8-CD0C-4305-9EE7-7CB34864E3E2}" type="pres">
      <dgm:prSet presAssocID="{A9EEA1C1-563A-474C-9099-54E9120C4921}" presName="spVertical3" presStyleCnt="0"/>
      <dgm:spPr/>
    </dgm:pt>
    <dgm:pt modelId="{84867A3A-8397-4C11-B571-D67D8848A8BB}" type="pres">
      <dgm:prSet presAssocID="{B149AB3D-2AAC-427E-9E32-0FE3C104E4B4}" presName="space" presStyleCnt="0"/>
      <dgm:spPr/>
    </dgm:pt>
    <dgm:pt modelId="{B7E987DF-8A70-4BA7-9A3C-B8403557F020}" type="pres">
      <dgm:prSet presAssocID="{BC2C16F5-A0C6-4355-AD9E-1B28724CE1FB}" presName="linV" presStyleCnt="0"/>
      <dgm:spPr/>
    </dgm:pt>
    <dgm:pt modelId="{8B699702-2EAB-4E50-AB02-3A812E5402F8}" type="pres">
      <dgm:prSet presAssocID="{BC2C16F5-A0C6-4355-AD9E-1B28724CE1FB}" presName="spVertical1" presStyleCnt="0"/>
      <dgm:spPr/>
    </dgm:pt>
    <dgm:pt modelId="{BEE38A9D-3276-4DDD-8425-B4DA8D1F005F}" type="pres">
      <dgm:prSet presAssocID="{BC2C16F5-A0C6-4355-AD9E-1B28724CE1FB}" presName="parTx" presStyleLbl="revTx" presStyleIdx="2" presStyleCnt="3">
        <dgm:presLayoutVars>
          <dgm:chMax val="0"/>
          <dgm:chPref val="0"/>
          <dgm:bulletEnabled val="1"/>
        </dgm:presLayoutVars>
      </dgm:prSet>
      <dgm:spPr/>
      <dgm:t>
        <a:bodyPr/>
        <a:lstStyle/>
        <a:p>
          <a:endParaRPr lang="en-GB"/>
        </a:p>
      </dgm:t>
    </dgm:pt>
    <dgm:pt modelId="{B59B644A-2BCF-4A0A-9DF7-87803A8523EC}" type="pres">
      <dgm:prSet presAssocID="{BC2C16F5-A0C6-4355-AD9E-1B28724CE1FB}" presName="spVertical2" presStyleCnt="0"/>
      <dgm:spPr/>
    </dgm:pt>
    <dgm:pt modelId="{B6B96833-D988-445A-8227-ADD8E4C89E5C}" type="pres">
      <dgm:prSet presAssocID="{BC2C16F5-A0C6-4355-AD9E-1B28724CE1FB}" presName="spVertical3" presStyleCnt="0"/>
      <dgm:spPr/>
    </dgm:pt>
    <dgm:pt modelId="{399CAC5A-DC87-4500-B9AC-BB21CA2BE930}" type="pres">
      <dgm:prSet presAssocID="{777FECD1-D196-437B-9A88-74DC5D8241D2}" presName="padding2" presStyleCnt="0"/>
      <dgm:spPr/>
    </dgm:pt>
    <dgm:pt modelId="{1807D818-6EAC-4F57-9A61-E62A09E07759}" type="pres">
      <dgm:prSet presAssocID="{777FECD1-D196-437B-9A88-74DC5D8241D2}" presName="negArrow" presStyleCnt="0"/>
      <dgm:spPr/>
    </dgm:pt>
    <dgm:pt modelId="{0BE9E226-F7ED-4478-A857-5B5D7BAE9BB9}" type="pres">
      <dgm:prSet presAssocID="{777FECD1-D196-437B-9A88-74DC5D8241D2}" presName="backgroundArrow" presStyleLbl="node1" presStyleIdx="0" presStyleCnt="1" custLinFactNeighborY="964"/>
      <dgm:spPr/>
    </dgm:pt>
  </dgm:ptLst>
  <dgm:cxnLst>
    <dgm:cxn modelId="{975F8EC2-CC97-47CD-BC6D-B169CA3EB4AA}" srcId="{777FECD1-D196-437B-9A88-74DC5D8241D2}" destId="{43A17E1A-E0AC-4F38-9FF4-ED4845B8821B}" srcOrd="0" destOrd="0" parTransId="{B100D731-81E1-4BA9-9615-2CC0E498D29F}" sibTransId="{503C6539-16EB-49D9-AAC6-619A8F79277F}"/>
    <dgm:cxn modelId="{2DD23895-C7DA-421A-83A7-FC9E244D6E5C}" srcId="{777FECD1-D196-437B-9A88-74DC5D8241D2}" destId="{BC2C16F5-A0C6-4355-AD9E-1B28724CE1FB}" srcOrd="2" destOrd="0" parTransId="{847F7D75-A7FF-4BF3-834C-8510FAF8FB2E}" sibTransId="{C99DFD17-053E-4E33-BD5E-2E5EA632A0A3}"/>
    <dgm:cxn modelId="{78A8B17A-7413-4ECA-AB22-C9D91AE42C2E}" type="presOf" srcId="{43A17E1A-E0AC-4F38-9FF4-ED4845B8821B}" destId="{9E3F9666-C6D3-4172-92B4-B0983848EB8B}" srcOrd="0" destOrd="0" presId="urn:microsoft.com/office/officeart/2005/8/layout/hProcess3"/>
    <dgm:cxn modelId="{A4D2BA09-4BF4-4304-8D52-4960DAE77D7A}" type="presOf" srcId="{A9EEA1C1-563A-474C-9099-54E9120C4921}" destId="{A5705A2D-63C0-4440-98D7-1FB0454D055B}" srcOrd="0" destOrd="0" presId="urn:microsoft.com/office/officeart/2005/8/layout/hProcess3"/>
    <dgm:cxn modelId="{A40F017D-BE4E-4B35-90F2-2715CCA21BF9}" type="presOf" srcId="{BC2C16F5-A0C6-4355-AD9E-1B28724CE1FB}" destId="{BEE38A9D-3276-4DDD-8425-B4DA8D1F005F}" srcOrd="0" destOrd="0" presId="urn:microsoft.com/office/officeart/2005/8/layout/hProcess3"/>
    <dgm:cxn modelId="{D058CD03-E178-47B3-93AD-8EE20E0EAA49}" srcId="{777FECD1-D196-437B-9A88-74DC5D8241D2}" destId="{A9EEA1C1-563A-474C-9099-54E9120C4921}" srcOrd="1" destOrd="0" parTransId="{A9BA3DDE-2FEA-4080-B8AB-BFC4140D72ED}" sibTransId="{B149AB3D-2AAC-427E-9E32-0FE3C104E4B4}"/>
    <dgm:cxn modelId="{8D659815-CED8-474B-98D5-79D5C65E4E26}" type="presOf" srcId="{777FECD1-D196-437B-9A88-74DC5D8241D2}" destId="{DDCD75CC-EF0C-477F-9BC6-BDAF81629C97}" srcOrd="0" destOrd="0" presId="urn:microsoft.com/office/officeart/2005/8/layout/hProcess3"/>
    <dgm:cxn modelId="{EE64E23D-4F2E-4159-B509-694E599A9E82}" type="presParOf" srcId="{DDCD75CC-EF0C-477F-9BC6-BDAF81629C97}" destId="{A60C3B07-46BE-4457-B258-BF5479F1C049}" srcOrd="0" destOrd="0" presId="urn:microsoft.com/office/officeart/2005/8/layout/hProcess3"/>
    <dgm:cxn modelId="{EA50A076-23EE-4601-BC3A-CDA0A48D8138}" type="presParOf" srcId="{DDCD75CC-EF0C-477F-9BC6-BDAF81629C97}" destId="{EE37785C-3736-4095-BA4C-6F71F9A8EE4D}" srcOrd="1" destOrd="0" presId="urn:microsoft.com/office/officeart/2005/8/layout/hProcess3"/>
    <dgm:cxn modelId="{AC96EC89-CD8E-4037-93A0-0ACDE4D56F5A}" type="presParOf" srcId="{EE37785C-3736-4095-BA4C-6F71F9A8EE4D}" destId="{4C160421-6F15-4DE5-BC91-A49D69972E1E}" srcOrd="0" destOrd="0" presId="urn:microsoft.com/office/officeart/2005/8/layout/hProcess3"/>
    <dgm:cxn modelId="{D4435CC6-0CA3-4CBD-919C-F5ADF41EA210}" type="presParOf" srcId="{EE37785C-3736-4095-BA4C-6F71F9A8EE4D}" destId="{35641AD3-9F10-4F6B-9552-C04C568A46C5}" srcOrd="1" destOrd="0" presId="urn:microsoft.com/office/officeart/2005/8/layout/hProcess3"/>
    <dgm:cxn modelId="{10E260A8-949A-4434-B32D-A02373ECBD32}" type="presParOf" srcId="{35641AD3-9F10-4F6B-9552-C04C568A46C5}" destId="{69EFC6D6-253F-4427-9F0F-B735B5A0E7DF}" srcOrd="0" destOrd="0" presId="urn:microsoft.com/office/officeart/2005/8/layout/hProcess3"/>
    <dgm:cxn modelId="{2FCD45AD-0888-49E1-9176-32EA913965E0}" type="presParOf" srcId="{35641AD3-9F10-4F6B-9552-C04C568A46C5}" destId="{9E3F9666-C6D3-4172-92B4-B0983848EB8B}" srcOrd="1" destOrd="0" presId="urn:microsoft.com/office/officeart/2005/8/layout/hProcess3"/>
    <dgm:cxn modelId="{B5B2BD29-75EB-49B1-8A12-C6F7A0043F5F}" type="presParOf" srcId="{35641AD3-9F10-4F6B-9552-C04C568A46C5}" destId="{23BDFE93-C296-4FCE-A6F0-427D0C610D05}" srcOrd="2" destOrd="0" presId="urn:microsoft.com/office/officeart/2005/8/layout/hProcess3"/>
    <dgm:cxn modelId="{2B280889-2667-4677-86D2-3EDB93D9DDDF}" type="presParOf" srcId="{35641AD3-9F10-4F6B-9552-C04C568A46C5}" destId="{2C858DBE-56C1-4EE3-A32F-5F2994712F14}" srcOrd="3" destOrd="0" presId="urn:microsoft.com/office/officeart/2005/8/layout/hProcess3"/>
    <dgm:cxn modelId="{A11E4560-7EDE-4A46-ACB1-552B82B0D7B7}" type="presParOf" srcId="{EE37785C-3736-4095-BA4C-6F71F9A8EE4D}" destId="{3D23FD0D-5B93-490E-AFCA-B015D597188C}" srcOrd="2" destOrd="0" presId="urn:microsoft.com/office/officeart/2005/8/layout/hProcess3"/>
    <dgm:cxn modelId="{ADF3E333-7D3A-47E9-9428-3BF56F2D4D82}" type="presParOf" srcId="{EE37785C-3736-4095-BA4C-6F71F9A8EE4D}" destId="{CE6C91FA-9CAC-400E-813F-86F36F99D1C0}" srcOrd="3" destOrd="0" presId="urn:microsoft.com/office/officeart/2005/8/layout/hProcess3"/>
    <dgm:cxn modelId="{842EB449-0F7B-46C8-8CCA-5366730A9C36}" type="presParOf" srcId="{CE6C91FA-9CAC-400E-813F-86F36F99D1C0}" destId="{59F06557-C19F-4117-9D7F-A8720C6B71EC}" srcOrd="0" destOrd="0" presId="urn:microsoft.com/office/officeart/2005/8/layout/hProcess3"/>
    <dgm:cxn modelId="{40775BDF-7EC1-4609-9744-B94CA5B370AC}" type="presParOf" srcId="{CE6C91FA-9CAC-400E-813F-86F36F99D1C0}" destId="{A5705A2D-63C0-4440-98D7-1FB0454D055B}" srcOrd="1" destOrd="0" presId="urn:microsoft.com/office/officeart/2005/8/layout/hProcess3"/>
    <dgm:cxn modelId="{76B29FBE-A8CD-466D-8AB1-90B3E510E2A5}" type="presParOf" srcId="{CE6C91FA-9CAC-400E-813F-86F36F99D1C0}" destId="{30E88B21-74D9-4F64-877D-D2B4140E79F6}" srcOrd="2" destOrd="0" presId="urn:microsoft.com/office/officeart/2005/8/layout/hProcess3"/>
    <dgm:cxn modelId="{138947AE-ABE9-477D-9E12-EFE4C468BC2F}" type="presParOf" srcId="{CE6C91FA-9CAC-400E-813F-86F36F99D1C0}" destId="{88848AE8-CD0C-4305-9EE7-7CB34864E3E2}" srcOrd="3" destOrd="0" presId="urn:microsoft.com/office/officeart/2005/8/layout/hProcess3"/>
    <dgm:cxn modelId="{63BABA38-7B0B-4B2B-BD8F-93D58F1909C1}" type="presParOf" srcId="{EE37785C-3736-4095-BA4C-6F71F9A8EE4D}" destId="{84867A3A-8397-4C11-B571-D67D8848A8BB}" srcOrd="4" destOrd="0" presId="urn:microsoft.com/office/officeart/2005/8/layout/hProcess3"/>
    <dgm:cxn modelId="{0E0501EC-A15D-4B21-AAE7-8298A1C4AFDA}" type="presParOf" srcId="{EE37785C-3736-4095-BA4C-6F71F9A8EE4D}" destId="{B7E987DF-8A70-4BA7-9A3C-B8403557F020}" srcOrd="5" destOrd="0" presId="urn:microsoft.com/office/officeart/2005/8/layout/hProcess3"/>
    <dgm:cxn modelId="{CE777776-E714-4131-9384-A87360CF096C}" type="presParOf" srcId="{B7E987DF-8A70-4BA7-9A3C-B8403557F020}" destId="{8B699702-2EAB-4E50-AB02-3A812E5402F8}" srcOrd="0" destOrd="0" presId="urn:microsoft.com/office/officeart/2005/8/layout/hProcess3"/>
    <dgm:cxn modelId="{6C68FC41-ED60-415F-BA2B-E7C3039E46A2}" type="presParOf" srcId="{B7E987DF-8A70-4BA7-9A3C-B8403557F020}" destId="{BEE38A9D-3276-4DDD-8425-B4DA8D1F005F}" srcOrd="1" destOrd="0" presId="urn:microsoft.com/office/officeart/2005/8/layout/hProcess3"/>
    <dgm:cxn modelId="{0AFBDAC5-0DBE-49ED-A12F-DDDAECE50AFF}" type="presParOf" srcId="{B7E987DF-8A70-4BA7-9A3C-B8403557F020}" destId="{B59B644A-2BCF-4A0A-9DF7-87803A8523EC}" srcOrd="2" destOrd="0" presId="urn:microsoft.com/office/officeart/2005/8/layout/hProcess3"/>
    <dgm:cxn modelId="{3BCF8C57-5F04-48E1-B38B-190AC1CE855F}" type="presParOf" srcId="{B7E987DF-8A70-4BA7-9A3C-B8403557F020}" destId="{B6B96833-D988-445A-8227-ADD8E4C89E5C}" srcOrd="3" destOrd="0" presId="urn:microsoft.com/office/officeart/2005/8/layout/hProcess3"/>
    <dgm:cxn modelId="{57592DA1-A42E-415B-ADBD-2C9D211C0118}" type="presParOf" srcId="{EE37785C-3736-4095-BA4C-6F71F9A8EE4D}" destId="{399CAC5A-DC87-4500-B9AC-BB21CA2BE930}" srcOrd="6" destOrd="0" presId="urn:microsoft.com/office/officeart/2005/8/layout/hProcess3"/>
    <dgm:cxn modelId="{E2D910D5-A8EB-449D-A58B-F0206AC97B4B}" type="presParOf" srcId="{EE37785C-3736-4095-BA4C-6F71F9A8EE4D}" destId="{1807D818-6EAC-4F57-9A61-E62A09E07759}" srcOrd="7" destOrd="0" presId="urn:microsoft.com/office/officeart/2005/8/layout/hProcess3"/>
    <dgm:cxn modelId="{A50B2719-B545-417B-BC93-63D8FFC669DE}" type="presParOf" srcId="{EE37785C-3736-4095-BA4C-6F71F9A8EE4D}" destId="{0BE9E226-F7ED-4478-A857-5B5D7BAE9BB9}" srcOrd="8" destOrd="0" presId="urn:microsoft.com/office/officeart/2005/8/layout/h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E9E226-F7ED-4478-A857-5B5D7BAE9BB9}">
      <dsp:nvSpPr>
        <dsp:cNvPr id="0" name=""/>
        <dsp:cNvSpPr/>
      </dsp:nvSpPr>
      <dsp:spPr>
        <a:xfrm>
          <a:off x="0" y="321505"/>
          <a:ext cx="3600400" cy="1296000"/>
        </a:xfrm>
        <a:prstGeom prst="right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EE38A9D-3276-4DDD-8425-B4DA8D1F005F}">
      <dsp:nvSpPr>
        <dsp:cNvPr id="0" name=""/>
        <dsp:cNvSpPr/>
      </dsp:nvSpPr>
      <dsp:spPr>
        <a:xfrm>
          <a:off x="2372783" y="633012"/>
          <a:ext cx="86757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GB" sz="1800" b="1" kern="1200" dirty="0" smtClean="0"/>
            <a:t>Actions</a:t>
          </a:r>
          <a:endParaRPr lang="en-GB" sz="1800" b="1" kern="1200" dirty="0"/>
        </a:p>
      </dsp:txBody>
      <dsp:txXfrm>
        <a:off x="2372783" y="633012"/>
        <a:ext cx="867576" cy="648000"/>
      </dsp:txXfrm>
    </dsp:sp>
    <dsp:sp modelId="{A5705A2D-63C0-4440-98D7-1FB0454D055B}">
      <dsp:nvSpPr>
        <dsp:cNvPr id="0" name=""/>
        <dsp:cNvSpPr/>
      </dsp:nvSpPr>
      <dsp:spPr>
        <a:xfrm>
          <a:off x="1331690" y="633012"/>
          <a:ext cx="86757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GB" sz="1800" b="1" kern="1200" dirty="0" smtClean="0"/>
            <a:t>Turn into</a:t>
          </a:r>
          <a:endParaRPr lang="en-GB" sz="1800" b="1" kern="1200" dirty="0"/>
        </a:p>
      </dsp:txBody>
      <dsp:txXfrm>
        <a:off x="1331690" y="633012"/>
        <a:ext cx="867576" cy="648000"/>
      </dsp:txXfrm>
    </dsp:sp>
    <dsp:sp modelId="{9E3F9666-C6D3-4172-92B4-B0983848EB8B}">
      <dsp:nvSpPr>
        <dsp:cNvPr id="0" name=""/>
        <dsp:cNvSpPr/>
      </dsp:nvSpPr>
      <dsp:spPr>
        <a:xfrm>
          <a:off x="290598" y="633012"/>
          <a:ext cx="867576"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82880" rIns="0" bIns="182880" numCol="1" spcCol="1270" anchor="ctr" anchorCtr="0">
          <a:noAutofit/>
        </a:bodyPr>
        <a:lstStyle/>
        <a:p>
          <a:pPr lvl="0" algn="ctr" defTabSz="800100">
            <a:lnSpc>
              <a:spcPct val="90000"/>
            </a:lnSpc>
            <a:spcBef>
              <a:spcPct val="0"/>
            </a:spcBef>
            <a:spcAft>
              <a:spcPct val="35000"/>
            </a:spcAft>
          </a:pPr>
          <a:r>
            <a:rPr lang="en-GB" sz="1800" b="1" kern="1200" dirty="0" smtClean="0"/>
            <a:t>Ideas</a:t>
          </a:r>
          <a:endParaRPr lang="en-GB" sz="1800" b="1" kern="1200" dirty="0"/>
        </a:p>
      </dsp:txBody>
      <dsp:txXfrm>
        <a:off x="290598" y="633012"/>
        <a:ext cx="867576" cy="648000"/>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7838084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3158405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216952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3947002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2276698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3642988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2808064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298353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693732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373930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B6E533-B0BE-4DBB-98F3-2A450C33C57A}" type="datetimeFigureOut">
              <a:rPr lang="en-GB" smtClean="0"/>
              <a:pPr/>
              <a:t>27/04/2015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3861608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6E533-B0BE-4DBB-98F3-2A450C33C57A}" type="datetimeFigureOut">
              <a:rPr lang="en-GB" smtClean="0"/>
              <a:pPr/>
              <a:t>27/04/2015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EC079-B760-4666-A2FA-27EE6C5FA365}" type="slidenum">
              <a:rPr lang="en-GB" smtClean="0"/>
              <a:pPr/>
              <a:t>‹#›</a:t>
            </a:fld>
            <a:endParaRPr lang="en-GB"/>
          </a:p>
        </p:txBody>
      </p:sp>
    </p:spTree>
    <p:extLst>
      <p:ext uri="{BB962C8B-B14F-4D97-AF65-F5344CB8AC3E}">
        <p14:creationId xmlns:p14="http://schemas.microsoft.com/office/powerpoint/2010/main" xmlns="" val="185642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7702" y="1"/>
            <a:ext cx="7772400" cy="1268760"/>
          </a:xfrm>
        </p:spPr>
        <p:txBody>
          <a:bodyPr/>
          <a:lstStyle/>
          <a:p>
            <a:r>
              <a:rPr lang="en-GB" dirty="0" smtClean="0"/>
              <a:t>Pembrokeshire College </a:t>
            </a:r>
            <a:endParaRPr lang="en-GB" sz="2800" dirty="0"/>
          </a:p>
        </p:txBody>
      </p:sp>
      <p:sp>
        <p:nvSpPr>
          <p:cNvPr id="4" name="TextBox 3"/>
          <p:cNvSpPr txBox="1"/>
          <p:nvPr/>
        </p:nvSpPr>
        <p:spPr>
          <a:xfrm>
            <a:off x="1446103" y="5905373"/>
            <a:ext cx="6480720" cy="1354217"/>
          </a:xfrm>
          <a:prstGeom prst="rect">
            <a:avLst/>
          </a:prstGeom>
          <a:noFill/>
        </p:spPr>
        <p:txBody>
          <a:bodyPr wrap="square" rtlCol="0">
            <a:spAutoFit/>
          </a:bodyPr>
          <a:lstStyle/>
          <a:p>
            <a:pPr algn="ctr"/>
            <a:r>
              <a:rPr lang="en-GB" sz="2400" dirty="0" smtClean="0"/>
              <a:t>Engaging Staff and Students</a:t>
            </a:r>
          </a:p>
          <a:p>
            <a:pPr algn="ctr"/>
            <a:r>
              <a:rPr lang="en-GB" sz="1100" dirty="0" smtClean="0"/>
              <a:t>Shortlisted for TES &amp; College Wales Learner Voice Awards</a:t>
            </a:r>
          </a:p>
          <a:p>
            <a:pPr algn="ctr"/>
            <a:r>
              <a:rPr lang="en-GB" sz="1100" dirty="0" smtClean="0"/>
              <a:t>Winner of UWTSD ISD </a:t>
            </a:r>
            <a:r>
              <a:rPr lang="en-GB" sz="1100" dirty="0" err="1" smtClean="0"/>
              <a:t>iSustain</a:t>
            </a:r>
            <a:r>
              <a:rPr lang="en-GB" sz="1100" dirty="0" smtClean="0"/>
              <a:t> Social Impact Award </a:t>
            </a:r>
          </a:p>
          <a:p>
            <a:pPr algn="ctr"/>
            <a:endParaRPr lang="en-GB" dirty="0" smtClean="0"/>
          </a:p>
          <a:p>
            <a:endParaRPr lang="en-GB"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619671" y="1091767"/>
            <a:ext cx="5748461" cy="46085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680933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04664"/>
            <a:ext cx="8229600" cy="634082"/>
          </a:xfrm>
        </p:spPr>
        <p:txBody>
          <a:bodyPr>
            <a:normAutofit fontScale="90000"/>
          </a:bodyPr>
          <a:lstStyle/>
          <a:p>
            <a:r>
              <a:rPr lang="en-GB" dirty="0" smtClean="0"/>
              <a:t/>
            </a:r>
            <a:br>
              <a:rPr lang="en-GB" dirty="0" smtClean="0"/>
            </a:br>
            <a:endParaRPr lang="en-GB" dirty="0"/>
          </a:p>
        </p:txBody>
      </p:sp>
      <p:sp>
        <p:nvSpPr>
          <p:cNvPr id="4" name="TextBox 3"/>
          <p:cNvSpPr txBox="1"/>
          <p:nvPr/>
        </p:nvSpPr>
        <p:spPr>
          <a:xfrm>
            <a:off x="421489" y="171595"/>
            <a:ext cx="7918679" cy="1200329"/>
          </a:xfrm>
          <a:prstGeom prst="rect">
            <a:avLst/>
          </a:prstGeom>
          <a:noFill/>
        </p:spPr>
        <p:txBody>
          <a:bodyPr wrap="square" rtlCol="0">
            <a:spAutoFit/>
          </a:bodyPr>
          <a:lstStyle/>
          <a:p>
            <a:r>
              <a:rPr lang="en-GB" sz="2400" b="1" u="sng" dirty="0" smtClean="0"/>
              <a:t>Students</a:t>
            </a:r>
          </a:p>
          <a:p>
            <a:r>
              <a:rPr lang="en-GB" sz="1600" dirty="0" smtClean="0"/>
              <a:t>Students are trained in the use of VocalEyes during induction. Course Reps promote the system with ideas being suggested, rated and debated then considered by the Student Council and SMT at regular meetings.</a:t>
            </a:r>
            <a:endParaRPr lang="en-GB" sz="1600" b="1" u="sng"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264708" y="1471621"/>
            <a:ext cx="3938139" cy="29990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473130" y="4565170"/>
            <a:ext cx="7992888" cy="646331"/>
          </a:xfrm>
          <a:prstGeom prst="rect">
            <a:avLst/>
          </a:prstGeom>
          <a:noFill/>
        </p:spPr>
        <p:txBody>
          <a:bodyPr wrap="square" rtlCol="0">
            <a:spAutoFit/>
          </a:bodyPr>
          <a:lstStyle/>
          <a:p>
            <a:r>
              <a:rPr lang="en-GB" dirty="0" smtClean="0"/>
              <a:t>VocalEyes taps into the skills students have in using digital tools and provides evidence of engagement .</a:t>
            </a:r>
          </a:p>
        </p:txBody>
      </p:sp>
      <p:graphicFrame>
        <p:nvGraphicFramePr>
          <p:cNvPr id="14" name="Diagram 13"/>
          <p:cNvGraphicFramePr/>
          <p:nvPr>
            <p:extLst>
              <p:ext uri="{D42A27DB-BD31-4B8C-83A1-F6EECF244321}">
                <p14:modId xmlns:p14="http://schemas.microsoft.com/office/powerpoint/2010/main" xmlns="" val="2808899876"/>
              </p:ext>
            </p:extLst>
          </p:nvPr>
        </p:nvGraphicFramePr>
        <p:xfrm>
          <a:off x="611560" y="4547660"/>
          <a:ext cx="3600400" cy="19140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233778" y="5405875"/>
            <a:ext cx="4232240" cy="369332"/>
          </a:xfrm>
          <a:prstGeom prst="rect">
            <a:avLst/>
          </a:prstGeom>
          <a:solidFill>
            <a:schemeClr val="bg1"/>
          </a:solidFill>
        </p:spPr>
        <p:txBody>
          <a:bodyPr wrap="square" rtlCol="0">
            <a:spAutoFit/>
          </a:bodyPr>
          <a:lstStyle/>
          <a:p>
            <a:r>
              <a:rPr lang="en-GB" b="1" dirty="0" smtClean="0"/>
              <a:t>Then get reported back onto </a:t>
            </a:r>
            <a:r>
              <a:rPr lang="en-GB" b="1" dirty="0" err="1" smtClean="0"/>
              <a:t>VocalEyes</a:t>
            </a:r>
            <a:endParaRPr lang="en-GB" b="1" dirty="0"/>
          </a:p>
        </p:txBody>
      </p:sp>
      <p:sp>
        <p:nvSpPr>
          <p:cNvPr id="16" name="TextBox 15"/>
          <p:cNvSpPr txBox="1"/>
          <p:nvPr/>
        </p:nvSpPr>
        <p:spPr>
          <a:xfrm>
            <a:off x="473130" y="6165304"/>
            <a:ext cx="7915294"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dirty="0" smtClean="0"/>
              <a:t>Students can access by SSO (single sign-on) via college intranet homepage. </a:t>
            </a:r>
            <a:endParaRPr lang="en-GB" dirty="0"/>
          </a:p>
        </p:txBody>
      </p:sp>
      <p:pic>
        <p:nvPicPr>
          <p:cNvPr id="1026" name="Picture 2" descr="https://fbcdn-sphotos-e-a.akamaihd.net/hphotos-ak-xpf1/v/t1.0-9/1506021_721405641227660_1601979214_n.jpg?oh=ed7f3c90e0e5fc025e55caa169aa71a6&amp;oe=55D349AD&amp;__gda__=1439701803_e75e513664c040f57d9240d34385154c"/>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2153908" y="1372351"/>
            <a:ext cx="4453840" cy="319762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3956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93630"/>
            <a:ext cx="8229600" cy="1143000"/>
          </a:xfrm>
        </p:spPr>
        <p:txBody>
          <a:bodyPr>
            <a:normAutofit/>
          </a:bodyPr>
          <a:lstStyle/>
          <a:p>
            <a:pPr algn="l"/>
            <a:r>
              <a:rPr lang="en-GB" sz="2800" b="1" u="sng" dirty="0" smtClean="0">
                <a:latin typeface="+mn-lt"/>
              </a:rPr>
              <a:t>Staff</a:t>
            </a:r>
            <a:endParaRPr lang="en-GB" sz="2800" b="1" u="sng" dirty="0">
              <a:latin typeface="+mn-lt"/>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827584" y="1268760"/>
            <a:ext cx="7131066" cy="4032448"/>
          </a:xfrm>
        </p:spPr>
      </p:pic>
      <p:sp>
        <p:nvSpPr>
          <p:cNvPr id="5" name="TextBox 4"/>
          <p:cNvSpPr txBox="1"/>
          <p:nvPr/>
        </p:nvSpPr>
        <p:spPr>
          <a:xfrm>
            <a:off x="575048" y="552770"/>
            <a:ext cx="8568952" cy="646331"/>
          </a:xfrm>
          <a:prstGeom prst="rect">
            <a:avLst/>
          </a:prstGeom>
          <a:noFill/>
        </p:spPr>
        <p:txBody>
          <a:bodyPr wrap="square" rtlCol="0">
            <a:spAutoFit/>
          </a:bodyPr>
          <a:lstStyle/>
          <a:p>
            <a:r>
              <a:rPr lang="en-GB" dirty="0" smtClean="0"/>
              <a:t>VocalEyes has invigorated out staff engagement involving a large proportion of staff in generating ideas that have seen real change happen at a strategic level. </a:t>
            </a:r>
            <a:endParaRPr lang="en-GB" dirty="0"/>
          </a:p>
        </p:txBody>
      </p:sp>
      <p:sp>
        <p:nvSpPr>
          <p:cNvPr id="6" name="TextBox 5"/>
          <p:cNvSpPr txBox="1"/>
          <p:nvPr/>
        </p:nvSpPr>
        <p:spPr>
          <a:xfrm>
            <a:off x="725158" y="5877272"/>
            <a:ext cx="7669360" cy="707886"/>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GB" sz="2000" b="1" dirty="0" smtClean="0"/>
              <a:t>Our Staff Forum is informed by the ideas &amp; opinions captured on VocalEyes providing priorities and helping avoid backlash decisions. </a:t>
            </a:r>
            <a:endParaRPr lang="en-GB" sz="2000" b="1" dirty="0"/>
          </a:p>
        </p:txBody>
      </p:sp>
      <p:sp>
        <p:nvSpPr>
          <p:cNvPr id="7" name="TextBox 6"/>
          <p:cNvSpPr txBox="1"/>
          <p:nvPr/>
        </p:nvSpPr>
        <p:spPr>
          <a:xfrm>
            <a:off x="851426" y="5370867"/>
            <a:ext cx="7416824" cy="307777"/>
          </a:xfrm>
          <a:prstGeom prst="rect">
            <a:avLst/>
          </a:prstGeom>
          <a:noFill/>
        </p:spPr>
        <p:txBody>
          <a:bodyPr wrap="square" rtlCol="0">
            <a:spAutoFit/>
          </a:bodyPr>
          <a:lstStyle/>
          <a:p>
            <a:r>
              <a:rPr lang="en-GB" altLang="en-US" sz="1400" dirty="0" smtClean="0"/>
              <a:t>Staff were invited to use VocalEyes as part of Pembrokeshire College’s </a:t>
            </a:r>
            <a:r>
              <a:rPr lang="en-GB" altLang="en-US" sz="1400" b="1" dirty="0" smtClean="0"/>
              <a:t>Institutional Planning Day</a:t>
            </a:r>
            <a:endParaRPr lang="en-GB" sz="1400" b="1" dirty="0"/>
          </a:p>
        </p:txBody>
      </p:sp>
    </p:spTree>
    <p:extLst>
      <p:ext uri="{BB962C8B-B14F-4D97-AF65-F5344CB8AC3E}">
        <p14:creationId xmlns:p14="http://schemas.microsoft.com/office/powerpoint/2010/main" xmlns="" val="4764391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ontent.screencast.com/users/LocalEyes/folders/Jing/media/36b9fc91-ed66-4765-b765-8a2636745549/2015-04-21_2154.pn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2564904"/>
            <a:ext cx="8471284" cy="32222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251520" y="-21913"/>
            <a:ext cx="8229600" cy="1143000"/>
          </a:xfrm>
        </p:spPr>
        <p:txBody>
          <a:bodyPr>
            <a:normAutofit/>
          </a:bodyPr>
          <a:lstStyle/>
          <a:p>
            <a:r>
              <a:rPr lang="en-GB" sz="5400" dirty="0" smtClean="0"/>
              <a:t>    So far we have ..</a:t>
            </a:r>
            <a:endParaRPr lang="en-GB" sz="5400" dirty="0"/>
          </a:p>
        </p:txBody>
      </p:sp>
      <p:sp>
        <p:nvSpPr>
          <p:cNvPr id="3" name="Content Placeholder 2"/>
          <p:cNvSpPr>
            <a:spLocks noGrp="1"/>
          </p:cNvSpPr>
          <p:nvPr>
            <p:ph idx="1"/>
          </p:nvPr>
        </p:nvSpPr>
        <p:spPr>
          <a:xfrm>
            <a:off x="467544" y="980728"/>
            <a:ext cx="8363272" cy="5001419"/>
          </a:xfrm>
        </p:spPr>
        <p:txBody>
          <a:bodyPr/>
          <a:lstStyle/>
          <a:p>
            <a:pPr marL="0" indent="0" algn="ctr">
              <a:buNone/>
            </a:pPr>
            <a:r>
              <a:rPr lang="en-GB" sz="3100" dirty="0" smtClean="0"/>
              <a:t>*Captured over </a:t>
            </a:r>
            <a:r>
              <a:rPr lang="en-GB" sz="3100" i="1" dirty="0" smtClean="0"/>
              <a:t>60,000 </a:t>
            </a:r>
            <a:r>
              <a:rPr lang="en-GB" sz="3100" dirty="0" smtClean="0"/>
              <a:t>interactions with students </a:t>
            </a:r>
          </a:p>
          <a:p>
            <a:pPr marL="0" indent="0" algn="ctr">
              <a:buNone/>
            </a:pPr>
            <a:r>
              <a:rPr lang="en-GB" sz="3100" dirty="0" smtClean="0"/>
              <a:t>*Improved Quality (thro student-generated ideas)</a:t>
            </a:r>
            <a:endParaRPr lang="en-GB" sz="3100" dirty="0"/>
          </a:p>
          <a:p>
            <a:pPr marL="0" indent="0" algn="ctr">
              <a:buNone/>
            </a:pPr>
            <a:r>
              <a:rPr lang="en-GB" sz="2400" i="1" dirty="0" smtClean="0"/>
              <a:t>*Provided a feedback loop with actions published on VocalEyes</a:t>
            </a:r>
            <a:endParaRPr lang="en-GB" sz="2400" dirty="0" smtClean="0"/>
          </a:p>
          <a:p>
            <a:pPr marL="0" indent="0" algn="ctr">
              <a:buNone/>
            </a:pPr>
            <a:endParaRPr lang="en-GB" sz="3100" dirty="0" smtClean="0"/>
          </a:p>
          <a:p>
            <a:pPr marL="0" indent="0">
              <a:buNone/>
            </a:pPr>
            <a:endParaRPr lang="en-GB" dirty="0"/>
          </a:p>
        </p:txBody>
      </p:sp>
      <p:sp>
        <p:nvSpPr>
          <p:cNvPr id="4" name="TextBox 3"/>
          <p:cNvSpPr txBox="1"/>
          <p:nvPr/>
        </p:nvSpPr>
        <p:spPr>
          <a:xfrm>
            <a:off x="251520" y="5876529"/>
            <a:ext cx="871296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GB" b="1" u="sng" dirty="0" smtClean="0"/>
              <a:t>Staff: </a:t>
            </a:r>
            <a:r>
              <a:rPr lang="en-GB" b="1" dirty="0" smtClean="0"/>
              <a:t>are able to use VocalEyes for meetings and group tutorials. More than 200 ideas have been suggested by staff so far. </a:t>
            </a:r>
            <a:endParaRPr lang="en-GB" b="1" u="sng" dirty="0" smtClean="0"/>
          </a:p>
        </p:txBody>
      </p:sp>
    </p:spTree>
    <p:extLst>
      <p:ext uri="{BB962C8B-B14F-4D97-AF65-F5344CB8AC3E}">
        <p14:creationId xmlns:p14="http://schemas.microsoft.com/office/powerpoint/2010/main" xmlns="" val="28728206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218</TotalTime>
  <Words>219</Words>
  <Application>Microsoft Office PowerPoint</Application>
  <PresentationFormat>On-screen Show (4:3)</PresentationFormat>
  <Paragraphs>22</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Pembrokeshire College </vt:lpstr>
      <vt:lpstr> </vt:lpstr>
      <vt:lpstr>Staff</vt:lpstr>
      <vt:lpstr>    So far we have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ShannonNiblo</dc:creator>
  <cp:lastModifiedBy>El West</cp:lastModifiedBy>
  <cp:revision>26</cp:revision>
  <dcterms:created xsi:type="dcterms:W3CDTF">2015-04-21T11:54:01Z</dcterms:created>
  <dcterms:modified xsi:type="dcterms:W3CDTF">2015-04-27T07:49:43Z</dcterms:modified>
</cp:coreProperties>
</file>