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-104" y="-11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78456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2874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723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922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973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9576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5514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8701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714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458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725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Gateshead College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#digitalstudent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Gateshead College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#digitalstudent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@2265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things that worked for us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(and might work for you)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ask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classroom layout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814025"/>
            <a:ext cx="5357699" cy="37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re-design IT rooms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advice and input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presenting ideas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59506">
            <a:off x="4130004" y="1448044"/>
            <a:ext cx="4788613" cy="370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access anywhere  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50550" y="1166000"/>
            <a:ext cx="5123400" cy="37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access to their work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VLE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BYOD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book a Library PC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50" y="1682049"/>
            <a:ext cx="3241324" cy="2426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self review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594000" y="12955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using Apple TV to record sessions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8394" y="2210649"/>
            <a:ext cx="1692999" cy="2256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889475" y="2429112"/>
            <a:ext cx="1014499" cy="195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86875" y="2250975"/>
            <a:ext cx="1077724" cy="207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99575" y="2717025"/>
            <a:ext cx="3803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/>
              <a:t>Evolve your </a:t>
            </a:r>
          </a:p>
          <a:p>
            <a:pPr>
              <a:spcBef>
                <a:spcPts val="0"/>
              </a:spcBef>
              <a:buNone/>
            </a:pPr>
            <a:r>
              <a:rPr lang="en" sz="4800"/>
              <a:t>learning spaces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2975" y="1130970"/>
            <a:ext cx="4656700" cy="279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how?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562200"/>
            <a:ext cx="48530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understand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imagine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design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create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5771" y="1009599"/>
            <a:ext cx="3241850" cy="357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service design project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enquiry to enrolment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multi-channel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keep in touch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added value events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defining great service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5771" y="1009599"/>
            <a:ext cx="3241850" cy="357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Macintosh PowerPoint</Application>
  <PresentationFormat>On-screen Show (16:9)</PresentationFormat>
  <Paragraphs>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simple-light</vt:lpstr>
      <vt:lpstr>Gateshead College</vt:lpstr>
      <vt:lpstr>some things that worked for us</vt:lpstr>
      <vt:lpstr>ask</vt:lpstr>
      <vt:lpstr>classroom layout</vt:lpstr>
      <vt:lpstr>access anywhere  </vt:lpstr>
      <vt:lpstr>self review</vt:lpstr>
      <vt:lpstr>Evolve your  learning spaces</vt:lpstr>
      <vt:lpstr>how?</vt:lpstr>
      <vt:lpstr>service design project</vt:lpstr>
      <vt:lpstr>Gateshead College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Gateshead College</dc:title>
  <dc:creator>Robert Cooper</dc:creator>
  <cp:lastModifiedBy>Rhona Sharpe</cp:lastModifiedBy>
  <cp:revision>1</cp:revision>
  <dcterms:modified xsi:type="dcterms:W3CDTF">2015-02-24T17:37:13Z</dcterms:modified>
</cp:coreProperties>
</file>