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422" r:id="rId5"/>
    <p:sldId id="423" r:id="rId6"/>
    <p:sldId id="424" r:id="rId7"/>
    <p:sldId id="425" r:id="rId8"/>
    <p:sldId id="426" r:id="rId9"/>
    <p:sldId id="427" r:id="rId10"/>
    <p:sldId id="428" r:id="rId11"/>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CE8E2D6-1941-438D-8C7E-A06C621038E3}">
          <p14:sldIdLst>
            <p14:sldId id="422"/>
            <p14:sldId id="423"/>
            <p14:sldId id="424"/>
            <p14:sldId id="425"/>
            <p14:sldId id="426"/>
            <p14:sldId id="427"/>
            <p14:sldId id="428"/>
          </p14:sldIdLst>
        </p14:section>
      </p14:sectionLst>
    </p:ext>
    <p:ext uri="{EFAFB233-063F-42B5-8137-9DF3F51BA10A}">
      <p15:sldGuideLst xmlns:p15="http://schemas.microsoft.com/office/powerpoint/2012/main" xmlns="">
        <p15:guide id="1" orient="horz">
          <p15:clr>
            <a:srgbClr val="A4A3A4"/>
          </p15:clr>
        </p15:guide>
        <p15:guide id="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RPE, RHONA"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3841"/>
    <a:srgbClr val="B71A8B"/>
    <a:srgbClr val="9F3515"/>
    <a:srgbClr val="E85E12"/>
    <a:srgbClr val="DE481C"/>
    <a:srgbClr val="9BA7B0"/>
    <a:srgbClr val="5524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2" autoAdjust="0"/>
    <p:restoredTop sz="56299" autoAdjust="0"/>
  </p:normalViewPr>
  <p:slideViewPr>
    <p:cSldViewPr snapToGrid="0" snapToObjects="1" showGuides="1">
      <p:cViewPr varScale="1">
        <p:scale>
          <a:sx n="99" d="100"/>
          <a:sy n="99" d="100"/>
        </p:scale>
        <p:origin x="-1192" y="-112"/>
      </p:cViewPr>
      <p:guideLst>
        <p:guide orient="horz"/>
        <p:guide/>
      </p:guideLst>
    </p:cSldViewPr>
  </p:slideViewPr>
  <p:notesTextViewPr>
    <p:cViewPr>
      <p:scale>
        <a:sx n="3" d="2"/>
        <a:sy n="3" d="2"/>
      </p:scale>
      <p:origin x="0" y="0"/>
    </p:cViewPr>
  </p:notesTextViewPr>
  <p:sorterViewPr>
    <p:cViewPr varScale="1">
      <p:scale>
        <a:sx n="1" d="1"/>
        <a:sy n="1" d="1"/>
      </p:scale>
      <p:origin x="0" y="0"/>
    </p:cViewPr>
  </p:sorterViewPr>
  <p:notesViewPr>
    <p:cSldViewPr snapToGrid="0" snapToObjects="1" showGuides="1">
      <p:cViewPr varScale="1">
        <p:scale>
          <a:sx n="72" d="100"/>
          <a:sy n="72" d="100"/>
        </p:scale>
        <p:origin x="-226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sz="1100" dirty="0">
              <a:solidFill>
                <a:srgbClr val="2C3841"/>
              </a:solidFill>
              <a:latin typeface="Corbel"/>
              <a:cs typeface="Corbel"/>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0BF4E53-F32D-E643-8E4A-00EAFEAC0BDF}" type="datetimeFigureOut">
              <a:rPr lang="en-US" sz="1100" smtClean="0">
                <a:solidFill>
                  <a:srgbClr val="2C3841"/>
                </a:solidFill>
                <a:latin typeface="Corbel"/>
                <a:cs typeface="Corbel"/>
              </a:rPr>
              <a:pPr/>
              <a:t>16/01/2015</a:t>
            </a:fld>
            <a:endParaRPr lang="en-GB" sz="1100" dirty="0">
              <a:solidFill>
                <a:srgbClr val="2C3841"/>
              </a:solidFill>
              <a:latin typeface="Corbel"/>
              <a:cs typeface="Corbel"/>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sz="1100" dirty="0">
              <a:solidFill>
                <a:srgbClr val="2C3841"/>
              </a:solidFill>
              <a:latin typeface="Corbel"/>
              <a:cs typeface="Corbel"/>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DCC3291-B1ED-4249-AE87-332ED060E6C6}" type="slidenum">
              <a:rPr lang="en-GB" sz="1100" b="1" smtClean="0">
                <a:solidFill>
                  <a:srgbClr val="2C3841"/>
                </a:solidFill>
                <a:latin typeface="Corbel"/>
                <a:cs typeface="Corbel"/>
              </a:rPr>
              <a:pPr/>
              <a:t>‹#›</a:t>
            </a:fld>
            <a:endParaRPr lang="en-GB" sz="1100" b="1" dirty="0">
              <a:solidFill>
                <a:srgbClr val="2C3841"/>
              </a:solidFill>
              <a:latin typeface="Corbel"/>
              <a:cs typeface="Corbel"/>
            </a:endParaRPr>
          </a:p>
        </p:txBody>
      </p:sp>
    </p:spTree>
    <p:extLst>
      <p:ext uri="{BB962C8B-B14F-4D97-AF65-F5344CB8AC3E}">
        <p14:creationId xmlns:p14="http://schemas.microsoft.com/office/powerpoint/2010/main" val="1802317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100">
                <a:solidFill>
                  <a:srgbClr val="2C3841"/>
                </a:solidFill>
                <a:latin typeface="Corbel"/>
                <a:cs typeface="Corbel"/>
              </a:defRPr>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100">
                <a:solidFill>
                  <a:srgbClr val="2C3841"/>
                </a:solidFill>
                <a:latin typeface="Corbel"/>
                <a:cs typeface="Corbel"/>
              </a:defRPr>
            </a:lvl1pPr>
          </a:lstStyle>
          <a:p>
            <a:fld id="{46529CBB-F0FF-9842-BA64-0F347ABD5093}" type="datetimeFigureOut">
              <a:rPr lang="en-US" smtClean="0"/>
              <a:pPr/>
              <a:t>16/01/2015</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100">
                <a:solidFill>
                  <a:srgbClr val="2C3841"/>
                </a:solidFill>
                <a:latin typeface="Corbel"/>
                <a:cs typeface="Corbel"/>
              </a:defRPr>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100" b="1">
                <a:latin typeface="Corbel"/>
                <a:cs typeface="Corbel"/>
              </a:defRPr>
            </a:lvl1pPr>
          </a:lstStyle>
          <a:p>
            <a:fld id="{6B37C837-5377-6648-AD34-4D4FC0F568FB}" type="slidenum">
              <a:rPr lang="en-GB" smtClean="0"/>
              <a:pPr/>
              <a:t>‹#›</a:t>
            </a:fld>
            <a:endParaRPr lang="en-GB" dirty="0"/>
          </a:p>
        </p:txBody>
      </p:sp>
    </p:spTree>
    <p:extLst>
      <p:ext uri="{BB962C8B-B14F-4D97-AF65-F5344CB8AC3E}">
        <p14:creationId xmlns:p14="http://schemas.microsoft.com/office/powerpoint/2010/main" val="36375837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rgbClr val="2C3841"/>
        </a:solidFill>
        <a:latin typeface="Corbel"/>
        <a:ea typeface="+mn-ea"/>
        <a:cs typeface="Corbel"/>
      </a:defRPr>
    </a:lvl1pPr>
    <a:lvl2pPr marL="457200" algn="l" defTabSz="457200" rtl="0" eaLnBrk="1" latinLnBrk="0" hangingPunct="1">
      <a:defRPr sz="1200" kern="1200">
        <a:solidFill>
          <a:srgbClr val="2C3841"/>
        </a:solidFill>
        <a:latin typeface="Corbel"/>
        <a:ea typeface="+mn-ea"/>
        <a:cs typeface="Corbel"/>
      </a:defRPr>
    </a:lvl2pPr>
    <a:lvl3pPr marL="914400" algn="l" defTabSz="457200" rtl="0" eaLnBrk="1" latinLnBrk="0" hangingPunct="1">
      <a:defRPr sz="1200" kern="1200">
        <a:solidFill>
          <a:srgbClr val="2C3841"/>
        </a:solidFill>
        <a:latin typeface="Corbel"/>
        <a:ea typeface="+mn-ea"/>
        <a:cs typeface="Corbel"/>
      </a:defRPr>
    </a:lvl3pPr>
    <a:lvl4pPr marL="1371600" algn="l" defTabSz="457200" rtl="0" eaLnBrk="1" latinLnBrk="0" hangingPunct="1">
      <a:defRPr sz="1200" kern="1200">
        <a:solidFill>
          <a:srgbClr val="2C3841"/>
        </a:solidFill>
        <a:latin typeface="Corbel"/>
        <a:ea typeface="+mn-ea"/>
        <a:cs typeface="Corbel"/>
      </a:defRPr>
    </a:lvl4pPr>
    <a:lvl5pPr marL="1828800" algn="l" defTabSz="457200" rtl="0" eaLnBrk="1" latinLnBrk="0" hangingPunct="1">
      <a:defRPr sz="1200" kern="1200">
        <a:solidFill>
          <a:srgbClr val="2C3841"/>
        </a:solidFill>
        <a:latin typeface="Corbel"/>
        <a:ea typeface="+mn-ea"/>
        <a:cs typeface="Corbel"/>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7 slides to be printed on</a:t>
            </a:r>
            <a:r>
              <a:rPr lang="en-US" baseline="0" dirty="0" smtClean="0"/>
              <a:t> </a:t>
            </a:r>
            <a:r>
              <a:rPr lang="en-US" baseline="0" smtClean="0"/>
              <a:t>A5 cards, </a:t>
            </a:r>
            <a:r>
              <a:rPr lang="en-US" baseline="0" dirty="0" smtClean="0"/>
              <a:t>one slide </a:t>
            </a:r>
            <a:r>
              <a:rPr lang="en-US" baseline="0" smtClean="0"/>
              <a:t>per card</a:t>
            </a:r>
            <a:endParaRPr lang="en-US" dirty="0"/>
          </a:p>
        </p:txBody>
      </p:sp>
      <p:sp>
        <p:nvSpPr>
          <p:cNvPr id="4" name="Slide Number Placeholder 3"/>
          <p:cNvSpPr>
            <a:spLocks noGrp="1"/>
          </p:cNvSpPr>
          <p:nvPr>
            <p:ph type="sldNum" sz="quarter" idx="10"/>
          </p:nvPr>
        </p:nvSpPr>
        <p:spPr/>
        <p:txBody>
          <a:bodyPr/>
          <a:lstStyle/>
          <a:p>
            <a:fld id="{6B37C837-5377-6648-AD34-4D4FC0F568FB}" type="slidenum">
              <a:rPr lang="en-GB" smtClean="0"/>
              <a:pPr/>
              <a:t>1</a:t>
            </a:fld>
            <a:endParaRPr lang="en-GB" dirty="0"/>
          </a:p>
        </p:txBody>
      </p:sp>
    </p:spTree>
    <p:extLst>
      <p:ext uri="{BB962C8B-B14F-4D97-AF65-F5344CB8AC3E}">
        <p14:creationId xmlns:p14="http://schemas.microsoft.com/office/powerpoint/2010/main" val="159717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37C837-5377-6648-AD34-4D4FC0F568FB}" type="slidenum">
              <a:rPr lang="en-GB" smtClean="0"/>
              <a:pPr/>
              <a:t>2</a:t>
            </a:fld>
            <a:endParaRPr lang="en-GB" dirty="0"/>
          </a:p>
        </p:txBody>
      </p:sp>
    </p:spTree>
    <p:extLst>
      <p:ext uri="{BB962C8B-B14F-4D97-AF65-F5344CB8AC3E}">
        <p14:creationId xmlns:p14="http://schemas.microsoft.com/office/powerpoint/2010/main" val="1597178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37C837-5377-6648-AD34-4D4FC0F568FB}" type="slidenum">
              <a:rPr lang="en-GB" smtClean="0"/>
              <a:pPr/>
              <a:t>3</a:t>
            </a:fld>
            <a:endParaRPr lang="en-GB" dirty="0"/>
          </a:p>
        </p:txBody>
      </p:sp>
    </p:spTree>
    <p:extLst>
      <p:ext uri="{BB962C8B-B14F-4D97-AF65-F5344CB8AC3E}">
        <p14:creationId xmlns:p14="http://schemas.microsoft.com/office/powerpoint/2010/main" val="1597178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37C837-5377-6648-AD34-4D4FC0F568FB}" type="slidenum">
              <a:rPr lang="en-GB" smtClean="0"/>
              <a:pPr/>
              <a:t>4</a:t>
            </a:fld>
            <a:endParaRPr lang="en-GB" dirty="0"/>
          </a:p>
        </p:txBody>
      </p:sp>
    </p:spTree>
    <p:extLst>
      <p:ext uri="{BB962C8B-B14F-4D97-AF65-F5344CB8AC3E}">
        <p14:creationId xmlns:p14="http://schemas.microsoft.com/office/powerpoint/2010/main" val="1597178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37C837-5377-6648-AD34-4D4FC0F568FB}" type="slidenum">
              <a:rPr lang="en-GB" smtClean="0"/>
              <a:pPr/>
              <a:t>5</a:t>
            </a:fld>
            <a:endParaRPr lang="en-GB" dirty="0"/>
          </a:p>
        </p:txBody>
      </p:sp>
    </p:spTree>
    <p:extLst>
      <p:ext uri="{BB962C8B-B14F-4D97-AF65-F5344CB8AC3E}">
        <p14:creationId xmlns:p14="http://schemas.microsoft.com/office/powerpoint/2010/main" val="159717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37C837-5377-6648-AD34-4D4FC0F568FB}" type="slidenum">
              <a:rPr lang="en-GB" smtClean="0"/>
              <a:pPr/>
              <a:t>6</a:t>
            </a:fld>
            <a:endParaRPr lang="en-GB" dirty="0"/>
          </a:p>
        </p:txBody>
      </p:sp>
    </p:spTree>
    <p:extLst>
      <p:ext uri="{BB962C8B-B14F-4D97-AF65-F5344CB8AC3E}">
        <p14:creationId xmlns:p14="http://schemas.microsoft.com/office/powerpoint/2010/main" val="1597178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37C837-5377-6648-AD34-4D4FC0F568FB}" type="slidenum">
              <a:rPr lang="en-GB" smtClean="0"/>
              <a:pPr/>
              <a:t>7</a:t>
            </a:fld>
            <a:endParaRPr lang="en-GB" dirty="0"/>
          </a:p>
        </p:txBody>
      </p:sp>
    </p:spTree>
    <p:extLst>
      <p:ext uri="{BB962C8B-B14F-4D97-AF65-F5344CB8AC3E}">
        <p14:creationId xmlns:p14="http://schemas.microsoft.com/office/powerpoint/2010/main" val="1597178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isc Title Slide">
    <p:spTree>
      <p:nvGrpSpPr>
        <p:cNvPr id="1" name=""/>
        <p:cNvGrpSpPr/>
        <p:nvPr/>
      </p:nvGrpSpPr>
      <p:grpSpPr>
        <a:xfrm>
          <a:off x="0" y="0"/>
          <a:ext cx="0" cy="0"/>
          <a:chOff x="0" y="0"/>
          <a:chExt cx="0" cy="0"/>
        </a:xfrm>
      </p:grpSpPr>
      <p:sp>
        <p:nvSpPr>
          <p:cNvPr id="27" name="Picture Placeholder 26"/>
          <p:cNvSpPr>
            <a:spLocks noGrp="1"/>
          </p:cNvSpPr>
          <p:nvPr>
            <p:ph type="pic" sz="quarter" idx="10"/>
          </p:nvPr>
        </p:nvSpPr>
        <p:spPr>
          <a:xfrm>
            <a:off x="0" y="0"/>
            <a:ext cx="9144000" cy="5148000"/>
          </a:xfrm>
        </p:spPr>
        <p:txBody>
          <a:bodyPr>
            <a:normAutofit/>
          </a:bodyPr>
          <a:lstStyle>
            <a:lvl1pPr marL="0" indent="0">
              <a:buNone/>
              <a:defRPr sz="1800"/>
            </a:lvl1pPr>
          </a:lstStyle>
          <a:p>
            <a:endParaRPr lang="en-GB" dirty="0"/>
          </a:p>
        </p:txBody>
      </p:sp>
      <p:sp>
        <p:nvSpPr>
          <p:cNvPr id="3" name="Subtitle 2"/>
          <p:cNvSpPr>
            <a:spLocks noGrp="1"/>
          </p:cNvSpPr>
          <p:nvPr>
            <p:ph type="subTitle" idx="1" hasCustomPrompt="1"/>
          </p:nvPr>
        </p:nvSpPr>
        <p:spPr>
          <a:xfrm>
            <a:off x="1440000" y="3848492"/>
            <a:ext cx="7470000" cy="197490"/>
          </a:xfrm>
        </p:spPr>
        <p:txBody>
          <a:bodyPr>
            <a:spAutoFit/>
          </a:bodyPr>
          <a:lstStyle>
            <a:lvl1pPr marL="0" marR="0" indent="0" algn="l" defTabSz="457200" rtl="0" eaLnBrk="1" fontAlgn="auto" latinLnBrk="0" hangingPunct="1">
              <a:lnSpc>
                <a:spcPct val="90000"/>
              </a:lnSpc>
              <a:spcBef>
                <a:spcPts val="1200"/>
              </a:spcBef>
              <a:spcAft>
                <a:spcPts val="0"/>
              </a:spcAft>
              <a:buClr>
                <a:srgbClr val="DE481C"/>
              </a:buClr>
              <a:buSzPct val="120000"/>
              <a:buFont typeface="Lucida Grande"/>
              <a:buNone/>
              <a:tabLst/>
              <a:defRPr sz="1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presentation subtitle</a:t>
            </a:r>
          </a:p>
        </p:txBody>
      </p:sp>
      <p:sp>
        <p:nvSpPr>
          <p:cNvPr id="25" name="Title 24"/>
          <p:cNvSpPr>
            <a:spLocks noGrp="1"/>
          </p:cNvSpPr>
          <p:nvPr>
            <p:ph type="title" hasCustomPrompt="1"/>
          </p:nvPr>
        </p:nvSpPr>
        <p:spPr>
          <a:xfrm>
            <a:off x="1440000" y="3420581"/>
            <a:ext cx="7470000" cy="377026"/>
          </a:xfrm>
        </p:spPr>
        <p:txBody>
          <a:bodyPr anchor="t" anchorCtr="0">
            <a:normAutofit/>
          </a:bodyPr>
          <a:lstStyle>
            <a:lvl1pPr algn="l">
              <a:lnSpc>
                <a:spcPct val="85000"/>
              </a:lnSpc>
              <a:defRPr sz="2800" b="1" i="0">
                <a:solidFill>
                  <a:srgbClr val="FFFFFF"/>
                </a:solidFill>
              </a:defRPr>
            </a:lvl1pPr>
          </a:lstStyle>
          <a:p>
            <a:r>
              <a:rPr lang="en-GB" dirty="0" smtClean="0"/>
              <a:t>Click to edit presentation title</a:t>
            </a:r>
            <a:endParaRPr lang="en-GB" dirty="0"/>
          </a:p>
        </p:txBody>
      </p:sp>
      <p:sp>
        <p:nvSpPr>
          <p:cNvPr id="4" name="Text Placeholder 3"/>
          <p:cNvSpPr>
            <a:spLocks noGrp="1"/>
          </p:cNvSpPr>
          <p:nvPr>
            <p:ph type="body" sz="quarter" idx="11" hasCustomPrompt="1"/>
          </p:nvPr>
        </p:nvSpPr>
        <p:spPr>
          <a:xfrm>
            <a:off x="0" y="3553200"/>
            <a:ext cx="1029600" cy="183600"/>
          </a:xfrm>
        </p:spPr>
        <p:txBody>
          <a:bodyPr>
            <a:normAutofit/>
          </a:bodyPr>
          <a:lstStyle>
            <a:lvl1pPr marL="0" indent="0" algn="r">
              <a:buNone/>
              <a:defRPr sz="1200">
                <a:solidFill>
                  <a:schemeClr val="bg1"/>
                </a:solidFill>
              </a:defRPr>
            </a:lvl1pPr>
          </a:lstStyle>
          <a:p>
            <a:pPr lvl="0"/>
            <a:fld id="{C750183E-5AE1-DC40-89B1-1CBB18EE30C8}" type="datetime1">
              <a:rPr lang="en-GB" smtClean="0"/>
              <a:pPr lvl="0"/>
              <a:t>20/05/2014</a:t>
            </a:fld>
            <a:endParaRPr lang="en-GB" dirty="0"/>
          </a:p>
        </p:txBody>
      </p:sp>
    </p:spTree>
    <p:extLst>
      <p:ext uri="{BB962C8B-B14F-4D97-AF65-F5344CB8AC3E}">
        <p14:creationId xmlns:p14="http://schemas.microsoft.com/office/powerpoint/2010/main" val="1118522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Jisc Slide (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21/05/2014</a:t>
            </a:r>
            <a:endParaRPr lang="en-GB"/>
          </a:p>
        </p:txBody>
      </p:sp>
      <p:sp>
        <p:nvSpPr>
          <p:cNvPr id="3" name="Footer Placeholder 2"/>
          <p:cNvSpPr>
            <a:spLocks noGrp="1"/>
          </p:cNvSpPr>
          <p:nvPr>
            <p:ph type="ftr" sz="quarter" idx="11"/>
          </p:nvPr>
        </p:nvSpPr>
        <p:spPr/>
        <p:txBody>
          <a:bodyPr/>
          <a:lstStyle/>
          <a:p>
            <a:r>
              <a:rPr lang="nn-NO" smtClean="0"/>
              <a:t>Jisc Digital Student http://digitalstudent.jiscinvolve.org.uk</a:t>
            </a:r>
            <a:endParaRPr lang="en-GB"/>
          </a:p>
        </p:txBody>
      </p:sp>
      <p:sp>
        <p:nvSpPr>
          <p:cNvPr id="4" name="Slide Number Placeholder 3"/>
          <p:cNvSpPr>
            <a:spLocks noGrp="1"/>
          </p:cNvSpPr>
          <p:nvPr>
            <p:ph type="sldNum" sz="quarter" idx="12"/>
          </p:nvPr>
        </p:nvSpPr>
        <p:spPr/>
        <p:txBody>
          <a:bodyPr/>
          <a:lstStyle/>
          <a:p>
            <a:fld id="{F0A55F06-C352-544E-8237-6F33909C7E7A}" type="slidenum">
              <a:rPr lang="en-GB" smtClean="0"/>
              <a:pPr/>
              <a:t>‹#›</a:t>
            </a:fld>
            <a:endParaRPr lang="en-GB"/>
          </a:p>
        </p:txBody>
      </p:sp>
      <p:cxnSp>
        <p:nvCxnSpPr>
          <p:cNvPr id="5" name="Straight Connector 4"/>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7" name="Straight Connector 6"/>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8" name="Picture 7" descr="2013_Jisc_Logo_RGB300(19.5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Tree>
    <p:extLst>
      <p:ext uri="{BB962C8B-B14F-4D97-AF65-F5344CB8AC3E}">
        <p14:creationId xmlns:p14="http://schemas.microsoft.com/office/powerpoint/2010/main" val="4227302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Jisc Slide (End Slide 1)">
    <p:spTree>
      <p:nvGrpSpPr>
        <p:cNvPr id="1" name=""/>
        <p:cNvGrpSpPr/>
        <p:nvPr/>
      </p:nvGrpSpPr>
      <p:grpSpPr>
        <a:xfrm>
          <a:off x="0" y="0"/>
          <a:ext cx="0" cy="0"/>
          <a:chOff x="0" y="0"/>
          <a:chExt cx="0" cy="0"/>
        </a:xfrm>
      </p:grpSpPr>
      <p:pic>
        <p:nvPicPr>
          <p:cNvPr id="11" name="Picture 10" descr="shutterstock_129615650_handphone(tomedit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18743" y="637817"/>
            <a:ext cx="4691258" cy="5143500"/>
          </a:xfrm>
          <a:prstGeom prst="rect">
            <a:avLst/>
          </a:prstGeom>
        </p:spPr>
      </p:pic>
      <p:sp>
        <p:nvSpPr>
          <p:cNvPr id="2" name="Title 1"/>
          <p:cNvSpPr>
            <a:spLocks noGrp="1"/>
          </p:cNvSpPr>
          <p:nvPr>
            <p:ph type="title" hasCustomPrompt="1"/>
          </p:nvPr>
        </p:nvSpPr>
        <p:spPr/>
        <p:txBody>
          <a:bodyPr/>
          <a:lstStyle>
            <a:lvl1pPr>
              <a:defRPr>
                <a:solidFill>
                  <a:schemeClr val="accent5"/>
                </a:solidFill>
              </a:defRPr>
            </a:lvl1pPr>
          </a:lstStyle>
          <a:p>
            <a:r>
              <a:rPr lang="en-GB" dirty="0" smtClean="0"/>
              <a:t>Click to edit slide title</a:t>
            </a:r>
            <a:endParaRPr lang="en-GB" dirty="0"/>
          </a:p>
        </p:txBody>
      </p:sp>
      <p:sp>
        <p:nvSpPr>
          <p:cNvPr id="3" name="Date Placeholder 2"/>
          <p:cNvSpPr>
            <a:spLocks noGrp="1"/>
          </p:cNvSpPr>
          <p:nvPr>
            <p:ph type="dt" sz="half" idx="10"/>
          </p:nvPr>
        </p:nvSpPr>
        <p:spPr/>
        <p:txBody>
          <a:bodyPr/>
          <a:lstStyle/>
          <a:p>
            <a:r>
              <a:rPr lang="en-US" smtClean="0"/>
              <a:t>21/05/2014</a:t>
            </a:r>
            <a:endParaRPr lang="en-GB" dirty="0"/>
          </a:p>
        </p:txBody>
      </p:sp>
      <p:sp>
        <p:nvSpPr>
          <p:cNvPr id="4" name="Footer Placeholder 3"/>
          <p:cNvSpPr>
            <a:spLocks noGrp="1"/>
          </p:cNvSpPr>
          <p:nvPr>
            <p:ph type="ftr" sz="quarter" idx="11"/>
          </p:nvPr>
        </p:nvSpPr>
        <p:spPr/>
        <p:txBody>
          <a:bodyPr/>
          <a:lstStyle/>
          <a:p>
            <a:r>
              <a:rPr lang="nn-NO" smtClean="0"/>
              <a:t>Jisc Digital Student http://digitalstudent.jiscinvolve.org.uk</a:t>
            </a:r>
            <a:endParaRPr lang="en-GB" dirty="0"/>
          </a:p>
        </p:txBody>
      </p:sp>
      <p:sp>
        <p:nvSpPr>
          <p:cNvPr id="5" name="Slide Number Placeholder 4"/>
          <p:cNvSpPr>
            <a:spLocks noGrp="1"/>
          </p:cNvSpPr>
          <p:nvPr>
            <p:ph type="sldNum" sz="quarter" idx="12"/>
          </p:nvPr>
        </p:nvSpPr>
        <p:spPr/>
        <p:txBody>
          <a:bodyPr/>
          <a:lstStyle/>
          <a:p>
            <a:fld id="{F0A55F06-C352-544E-8237-6F33909C7E7A}" type="slidenum">
              <a:rPr lang="en-GB" smtClean="0"/>
              <a:pPr/>
              <a:t>‹#›</a:t>
            </a:fld>
            <a:endParaRPr lang="en-GB" dirty="0"/>
          </a:p>
        </p:txBody>
      </p:sp>
      <p:cxnSp>
        <p:nvCxnSpPr>
          <p:cNvPr id="6" name="Straight Connector 5"/>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7" name="Straight Connector 6"/>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8" name="Picture 7" descr="2013_Jisc_Logo_RGB300(19.5mm).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Tree>
    <p:extLst>
      <p:ext uri="{BB962C8B-B14F-4D97-AF65-F5344CB8AC3E}">
        <p14:creationId xmlns:p14="http://schemas.microsoft.com/office/powerpoint/2010/main" val="2736925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isc Slide (End Slide 2)">
    <p:spTree>
      <p:nvGrpSpPr>
        <p:cNvPr id="1" name=""/>
        <p:cNvGrpSpPr/>
        <p:nvPr/>
      </p:nvGrpSpPr>
      <p:grpSpPr>
        <a:xfrm>
          <a:off x="0" y="0"/>
          <a:ext cx="0" cy="0"/>
          <a:chOff x="0" y="0"/>
          <a:chExt cx="0" cy="0"/>
        </a:xfrm>
      </p:grpSpPr>
      <p:pic>
        <p:nvPicPr>
          <p:cNvPr id="13" name="Picture 12" descr="deletem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1020"/>
            <a:ext cx="7473696" cy="4602480"/>
          </a:xfrm>
          <a:prstGeom prst="rect">
            <a:avLst/>
          </a:prstGeom>
        </p:spPr>
      </p:pic>
      <p:sp>
        <p:nvSpPr>
          <p:cNvPr id="2" name="Title 1"/>
          <p:cNvSpPr>
            <a:spLocks noGrp="1"/>
          </p:cNvSpPr>
          <p:nvPr>
            <p:ph type="title" hasCustomPrompt="1"/>
          </p:nvPr>
        </p:nvSpPr>
        <p:spPr/>
        <p:txBody>
          <a:bodyPr/>
          <a:lstStyle/>
          <a:p>
            <a:r>
              <a:rPr lang="en-GB" dirty="0" smtClean="0"/>
              <a:t>Click to edit slide title</a:t>
            </a:r>
            <a:endParaRPr lang="en-GB" dirty="0"/>
          </a:p>
        </p:txBody>
      </p:sp>
      <p:sp>
        <p:nvSpPr>
          <p:cNvPr id="3" name="Date Placeholder 2"/>
          <p:cNvSpPr>
            <a:spLocks noGrp="1"/>
          </p:cNvSpPr>
          <p:nvPr>
            <p:ph type="dt" sz="half" idx="10"/>
          </p:nvPr>
        </p:nvSpPr>
        <p:spPr/>
        <p:txBody>
          <a:bodyPr/>
          <a:lstStyle/>
          <a:p>
            <a:r>
              <a:rPr lang="en-US" smtClean="0"/>
              <a:t>21/05/2014</a:t>
            </a:r>
            <a:endParaRPr lang="en-GB" dirty="0"/>
          </a:p>
        </p:txBody>
      </p:sp>
      <p:sp>
        <p:nvSpPr>
          <p:cNvPr id="4" name="Footer Placeholder 3"/>
          <p:cNvSpPr>
            <a:spLocks noGrp="1"/>
          </p:cNvSpPr>
          <p:nvPr>
            <p:ph type="ftr" sz="quarter" idx="11"/>
          </p:nvPr>
        </p:nvSpPr>
        <p:spPr/>
        <p:txBody>
          <a:bodyPr/>
          <a:lstStyle/>
          <a:p>
            <a:r>
              <a:rPr lang="nn-NO" smtClean="0"/>
              <a:t>Jisc Digital Student http://digitalstudent.jiscinvolve.org.uk</a:t>
            </a:r>
            <a:endParaRPr lang="en-GB" dirty="0"/>
          </a:p>
        </p:txBody>
      </p:sp>
      <p:sp>
        <p:nvSpPr>
          <p:cNvPr id="5" name="Slide Number Placeholder 4"/>
          <p:cNvSpPr>
            <a:spLocks noGrp="1"/>
          </p:cNvSpPr>
          <p:nvPr>
            <p:ph type="sldNum" sz="quarter" idx="12"/>
          </p:nvPr>
        </p:nvSpPr>
        <p:spPr/>
        <p:txBody>
          <a:bodyPr/>
          <a:lstStyle/>
          <a:p>
            <a:fld id="{F0A55F06-C352-544E-8237-6F33909C7E7A}" type="slidenum">
              <a:rPr lang="en-GB" smtClean="0"/>
              <a:pPr/>
              <a:t>‹#›</a:t>
            </a:fld>
            <a:endParaRPr lang="en-GB" dirty="0"/>
          </a:p>
        </p:txBody>
      </p:sp>
      <p:cxnSp>
        <p:nvCxnSpPr>
          <p:cNvPr id="6" name="Straight Connector 5"/>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7" name="Straight Connector 6"/>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8" name="Picture 7" descr="2013_Jisc_Logo_RGB300(19.5mm).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Tree>
    <p:extLst>
      <p:ext uri="{BB962C8B-B14F-4D97-AF65-F5344CB8AC3E}">
        <p14:creationId xmlns:p14="http://schemas.microsoft.com/office/powerpoint/2010/main" val="2844119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79512" y="4914003"/>
            <a:ext cx="1080120" cy="178030"/>
          </a:xfrm>
          <a:prstGeom prst="rect">
            <a:avLst/>
          </a:prstGeom>
        </p:spPr>
        <p:txBody>
          <a:bodyPr lIns="0" tIns="0" rIns="0" bIns="0"/>
          <a:lstStyle>
            <a:lvl1pPr>
              <a:defRPr sz="750" b="1" i="0">
                <a:solidFill>
                  <a:srgbClr val="9BA7B0"/>
                </a:solidFill>
                <a:latin typeface="Corbel"/>
                <a:cs typeface="Corbel"/>
              </a:defRPr>
            </a:lvl1pPr>
          </a:lstStyle>
          <a:p>
            <a:r>
              <a:rPr lang="en-US" smtClean="0"/>
              <a:t>21/05/2014</a:t>
            </a:r>
            <a:endParaRPr lang="en-US" dirty="0"/>
          </a:p>
        </p:txBody>
      </p:sp>
      <p:sp>
        <p:nvSpPr>
          <p:cNvPr id="3" name="Footer Placeholder 2"/>
          <p:cNvSpPr>
            <a:spLocks noGrp="1"/>
          </p:cNvSpPr>
          <p:nvPr>
            <p:ph type="ftr" sz="quarter" idx="11"/>
          </p:nvPr>
        </p:nvSpPr>
        <p:spPr>
          <a:xfrm>
            <a:off x="1403648" y="4914003"/>
            <a:ext cx="6192688" cy="178030"/>
          </a:xfrm>
          <a:prstGeom prst="rect">
            <a:avLst/>
          </a:prstGeom>
        </p:spPr>
        <p:txBody>
          <a:bodyPr lIns="0" tIns="0" rIns="0" bIns="0"/>
          <a:lstStyle>
            <a:lvl1pPr>
              <a:defRPr sz="750" b="0" i="0">
                <a:solidFill>
                  <a:srgbClr val="9BA7B0"/>
                </a:solidFill>
                <a:latin typeface="Corbel"/>
                <a:cs typeface="Corbel"/>
              </a:defRPr>
            </a:lvl1pPr>
          </a:lstStyle>
          <a:p>
            <a:r>
              <a:rPr lang="nn-NO" smtClean="0"/>
              <a:t>Jisc Digital Student http://digitalstudent.jiscinvolve.org.uk</a:t>
            </a:r>
            <a:endParaRPr lang="en-US" dirty="0"/>
          </a:p>
        </p:txBody>
      </p:sp>
      <p:sp>
        <p:nvSpPr>
          <p:cNvPr id="4" name="Slide Number Placeholder 3"/>
          <p:cNvSpPr>
            <a:spLocks noGrp="1"/>
          </p:cNvSpPr>
          <p:nvPr>
            <p:ph type="sldNum" sz="quarter" idx="12"/>
          </p:nvPr>
        </p:nvSpPr>
        <p:spPr>
          <a:xfrm>
            <a:off x="7740352" y="4914003"/>
            <a:ext cx="1224136" cy="178030"/>
          </a:xfrm>
          <a:prstGeom prst="rect">
            <a:avLst/>
          </a:prstGeom>
        </p:spPr>
        <p:txBody>
          <a:bodyPr lIns="0" tIns="0" rIns="0" bIns="0"/>
          <a:lstStyle>
            <a:lvl1pPr algn="r">
              <a:defRPr sz="750" b="1" i="0">
                <a:solidFill>
                  <a:srgbClr val="9BA7B0"/>
                </a:solidFill>
                <a:latin typeface="Corbel"/>
                <a:cs typeface="Corbel"/>
              </a:defRPr>
            </a:lvl1pPr>
          </a:lstStyle>
          <a:p>
            <a:fld id="{6EE4441F-50D6-0747-BB38-856ECDA8DBAF}" type="slidenum">
              <a:rPr lang="en-US" smtClean="0"/>
              <a:pPr/>
              <a:t>‹#›</a:t>
            </a:fld>
            <a:endParaRPr lang="en-US" dirty="0"/>
          </a:p>
        </p:txBody>
      </p:sp>
      <p:cxnSp>
        <p:nvCxnSpPr>
          <p:cNvPr id="6" name="Straight Connector 5"/>
          <p:cNvCxnSpPr/>
          <p:nvPr userDrawn="1"/>
        </p:nvCxnSpPr>
        <p:spPr bwMode="auto">
          <a:xfrm>
            <a:off x="180000" y="4876006"/>
            <a:ext cx="8784976" cy="0"/>
          </a:xfrm>
          <a:prstGeom prst="line">
            <a:avLst/>
          </a:prstGeom>
          <a:solidFill>
            <a:srgbClr val="FFFFFF"/>
          </a:solidFill>
          <a:ln w="9525" cap="flat" cmpd="sng" algn="ctr">
            <a:solidFill>
              <a:srgbClr val="9BA7B0"/>
            </a:solidFill>
            <a:prstDash val="solid"/>
            <a:round/>
            <a:headEnd type="none" w="med" len="med"/>
            <a:tailEnd type="none" w="med" len="med"/>
          </a:ln>
          <a:effectLst/>
        </p:spPr>
      </p:cxnSp>
      <p:sp>
        <p:nvSpPr>
          <p:cNvPr id="7" name="Title 6"/>
          <p:cNvSpPr>
            <a:spLocks noGrp="1"/>
          </p:cNvSpPr>
          <p:nvPr>
            <p:ph type="title"/>
          </p:nvPr>
        </p:nvSpPr>
        <p:spPr>
          <a:xfrm>
            <a:off x="1691680" y="158400"/>
            <a:ext cx="7272320" cy="388800"/>
          </a:xfrm>
          <a:prstGeom prst="rect">
            <a:avLst/>
          </a:prstGeom>
        </p:spPr>
        <p:txBody>
          <a:bodyPr vert="horz" lIns="0" tIns="0" rIns="0" bIns="0"/>
          <a:lstStyle>
            <a:lvl1pPr algn="r">
              <a:defRPr sz="2250">
                <a:solidFill>
                  <a:srgbClr val="0092CB"/>
                </a:solidFill>
                <a:latin typeface="Corbel"/>
              </a:defRPr>
            </a:lvl1pPr>
          </a:lstStyle>
          <a:p>
            <a:r>
              <a:rPr lang="en-GB" dirty="0" smtClean="0"/>
              <a:t>Click to edit Master title style</a:t>
            </a:r>
            <a:endParaRPr lang="en-US" dirty="0"/>
          </a:p>
        </p:txBody>
      </p:sp>
      <p:sp>
        <p:nvSpPr>
          <p:cNvPr id="9" name="Content Placeholder 8"/>
          <p:cNvSpPr>
            <a:spLocks noGrp="1"/>
          </p:cNvSpPr>
          <p:nvPr>
            <p:ph sz="quarter" idx="13"/>
          </p:nvPr>
        </p:nvSpPr>
        <p:spPr>
          <a:xfrm>
            <a:off x="360000" y="1080000"/>
            <a:ext cx="8424000" cy="3600000"/>
          </a:xfrm>
          <a:prstGeom prst="rect">
            <a:avLst/>
          </a:prstGeom>
        </p:spPr>
        <p:txBody>
          <a:bodyPr vert="horz" lIns="0" tIns="0" rIns="0" bIns="0"/>
          <a:lstStyle>
            <a:lvl1pPr marL="243000" indent="-243000">
              <a:lnSpc>
                <a:spcPct val="100000"/>
              </a:lnSpc>
              <a:spcBef>
                <a:spcPts val="1800"/>
              </a:spcBef>
              <a:buClr>
                <a:srgbClr val="E85E12"/>
              </a:buClr>
              <a:buSzPct val="120000"/>
              <a:buFont typeface="Lucida Grande"/>
              <a:buChar char="»"/>
              <a:defRPr sz="1800" b="0">
                <a:solidFill>
                  <a:srgbClr val="2C3841"/>
                </a:solidFill>
                <a:latin typeface="Corbel"/>
                <a:cs typeface="Corbel"/>
              </a:defRPr>
            </a:lvl1pPr>
            <a:lvl2pPr marL="486000" indent="-243000">
              <a:lnSpc>
                <a:spcPct val="100000"/>
              </a:lnSpc>
              <a:spcBef>
                <a:spcPts val="900"/>
              </a:spcBef>
              <a:buClr>
                <a:srgbClr val="E85E12"/>
              </a:buClr>
              <a:buSzPct val="120000"/>
              <a:buFont typeface="Lucida Grande"/>
              <a:buChar char="›"/>
              <a:defRPr sz="1800" b="0">
                <a:solidFill>
                  <a:srgbClr val="2C3841"/>
                </a:solidFill>
                <a:latin typeface="Corbel"/>
                <a:cs typeface="Corbel"/>
              </a:defRPr>
            </a:lvl2pPr>
            <a:lvl3pPr marL="729000" indent="-243000">
              <a:lnSpc>
                <a:spcPct val="100000"/>
              </a:lnSpc>
              <a:spcBef>
                <a:spcPts val="450"/>
              </a:spcBef>
              <a:buClr>
                <a:srgbClr val="E85E12"/>
              </a:buClr>
              <a:buSzPct val="120000"/>
              <a:buFont typeface="Lucida Grande"/>
              <a:buChar char="›"/>
              <a:defRPr sz="1500" b="0">
                <a:solidFill>
                  <a:srgbClr val="2C3841"/>
                </a:solidFill>
                <a:latin typeface="Corbel"/>
                <a:cs typeface="Corbel"/>
              </a:defRPr>
            </a:lvl3pPr>
            <a:lvl4pPr marL="972000" indent="-243000">
              <a:lnSpc>
                <a:spcPct val="100000"/>
              </a:lnSpc>
              <a:spcBef>
                <a:spcPts val="450"/>
              </a:spcBef>
              <a:buClr>
                <a:srgbClr val="E85E12"/>
              </a:buClr>
              <a:buSzPct val="120000"/>
              <a:buFont typeface="Lucida Grande"/>
              <a:buChar char="›"/>
              <a:defRPr sz="1500" b="0">
                <a:solidFill>
                  <a:srgbClr val="2C3841"/>
                </a:solidFill>
                <a:latin typeface="Corbel"/>
                <a:cs typeface="Corbel"/>
              </a:defRPr>
            </a:lvl4pPr>
            <a:lvl5pPr marL="1134000" indent="-243000">
              <a:lnSpc>
                <a:spcPct val="100000"/>
              </a:lnSpc>
              <a:spcBef>
                <a:spcPts val="450"/>
              </a:spcBef>
              <a:buClr>
                <a:srgbClr val="E85E12"/>
              </a:buClr>
              <a:buSzPct val="120000"/>
              <a:buFont typeface="Lucida Grande"/>
              <a:buChar char="›"/>
              <a:defRPr sz="1500" b="0">
                <a:solidFill>
                  <a:srgbClr val="2C3841"/>
                </a:solidFill>
                <a:latin typeface="Corbel"/>
                <a:cs typeface="Corbe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grpSp>
        <p:nvGrpSpPr>
          <p:cNvPr id="11" name="Group 10"/>
          <p:cNvGrpSpPr/>
          <p:nvPr userDrawn="1"/>
        </p:nvGrpSpPr>
        <p:grpSpPr>
          <a:xfrm>
            <a:off x="180000" y="0"/>
            <a:ext cx="1223648" cy="540000"/>
            <a:chOff x="360000" y="0"/>
            <a:chExt cx="928800" cy="540000"/>
          </a:xfrm>
        </p:grpSpPr>
        <p:sp>
          <p:nvSpPr>
            <p:cNvPr id="12" name="Rectangle 11"/>
            <p:cNvSpPr/>
            <p:nvPr userDrawn="1"/>
          </p:nvSpPr>
          <p:spPr>
            <a:xfrm>
              <a:off x="360000" y="0"/>
              <a:ext cx="928800" cy="540000"/>
            </a:xfrm>
            <a:prstGeom prst="rect">
              <a:avLst/>
            </a:prstGeom>
            <a:solidFill>
              <a:srgbClr val="E85E1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13" name="Picture 12"/>
            <p:cNvPicPr>
              <a:picLocks noChangeAspect="1"/>
            </p:cNvPicPr>
            <p:nvPr userDrawn="1"/>
          </p:nvPicPr>
          <p:blipFill>
            <a:blip r:embed="rId2"/>
            <a:stretch>
              <a:fillRect/>
            </a:stretch>
          </p:blipFill>
          <p:spPr>
            <a:xfrm>
              <a:off x="464400" y="93600"/>
              <a:ext cx="703084" cy="332642"/>
            </a:xfrm>
            <a:prstGeom prst="rect">
              <a:avLst/>
            </a:prstGeom>
          </p:spPr>
        </p:pic>
      </p:grpSp>
    </p:spTree>
    <p:extLst>
      <p:ext uri="{BB962C8B-B14F-4D97-AF65-F5344CB8AC3E}">
        <p14:creationId xmlns:p14="http://schemas.microsoft.com/office/powerpoint/2010/main" val="3983561620"/>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Jisc Sec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69736" y="1710001"/>
            <a:ext cx="7740264" cy="430887"/>
          </a:xfrm>
        </p:spPr>
        <p:txBody>
          <a:bodyPr wrap="square" anchor="t">
            <a:spAutoFit/>
          </a:bodyPr>
          <a:lstStyle>
            <a:lvl1pPr algn="l">
              <a:defRPr sz="2800" b="1" cap="none">
                <a:solidFill>
                  <a:schemeClr val="accent5"/>
                </a:solidFill>
              </a:defRPr>
            </a:lvl1pPr>
          </a:lstStyle>
          <a:p>
            <a:r>
              <a:rPr lang="en-GB" dirty="0" smtClean="0"/>
              <a:t>Click to edit section title</a:t>
            </a:r>
            <a:endParaRPr lang="en-GB" dirty="0"/>
          </a:p>
        </p:txBody>
      </p:sp>
      <p:sp>
        <p:nvSpPr>
          <p:cNvPr id="3" name="Text Placeholder 2"/>
          <p:cNvSpPr>
            <a:spLocks noGrp="1"/>
          </p:cNvSpPr>
          <p:nvPr>
            <p:ph type="body" idx="1" hasCustomPrompt="1"/>
          </p:nvPr>
        </p:nvSpPr>
        <p:spPr>
          <a:xfrm>
            <a:off x="1169736" y="2705035"/>
            <a:ext cx="7740264" cy="253916"/>
          </a:xfrm>
        </p:spPr>
        <p:txBody>
          <a:bodyPr wrap="square" anchor="t" anchorCtr="0">
            <a:spAutoFit/>
          </a:bodyPr>
          <a:lstStyle>
            <a:lvl1pPr marL="0" indent="0">
              <a:buNone/>
              <a:defRPr sz="1800">
                <a:solidFill>
                  <a:srgbClr val="2C384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smtClean="0"/>
              <a:t>Click to edit section subtitle</a:t>
            </a:r>
          </a:p>
        </p:txBody>
      </p:sp>
      <p:pic>
        <p:nvPicPr>
          <p:cNvPr id="11" name="Picture 10" descr="2013_Jisc_Logo_RGB300(26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935736" cy="545592"/>
          </a:xfrm>
          <a:prstGeom prst="rect">
            <a:avLst/>
          </a:prstGeom>
        </p:spPr>
      </p:pic>
      <p:sp>
        <p:nvSpPr>
          <p:cNvPr id="4" name="Date Placeholder 3"/>
          <p:cNvSpPr>
            <a:spLocks noGrp="1"/>
          </p:cNvSpPr>
          <p:nvPr>
            <p:ph type="dt" sz="half" idx="10"/>
          </p:nvPr>
        </p:nvSpPr>
        <p:spPr/>
        <p:txBody>
          <a:bodyPr/>
          <a:lstStyle/>
          <a:p>
            <a:r>
              <a:rPr lang="en-US" smtClean="0"/>
              <a:t>21/05/2014</a:t>
            </a:r>
            <a:endParaRPr lang="en-GB" dirty="0"/>
          </a:p>
        </p:txBody>
      </p:sp>
      <p:sp>
        <p:nvSpPr>
          <p:cNvPr id="5" name="Footer Placeholder 4"/>
          <p:cNvSpPr>
            <a:spLocks noGrp="1"/>
          </p:cNvSpPr>
          <p:nvPr>
            <p:ph type="ftr" sz="quarter" idx="11"/>
          </p:nvPr>
        </p:nvSpPr>
        <p:spPr/>
        <p:txBody>
          <a:body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a:t>
            </a:fld>
            <a:endParaRPr lang="en-GB" dirty="0"/>
          </a:p>
        </p:txBody>
      </p:sp>
      <p:cxnSp>
        <p:nvCxnSpPr>
          <p:cNvPr id="8" name="Straight Connector 7"/>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spTree>
    <p:extLst>
      <p:ext uri="{BB962C8B-B14F-4D97-AF65-F5344CB8AC3E}">
        <p14:creationId xmlns:p14="http://schemas.microsoft.com/office/powerpoint/2010/main" val="945719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Jisc Slide (1 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5"/>
                </a:solidFill>
              </a:defRPr>
            </a:lvl1pPr>
          </a:lstStyle>
          <a:p>
            <a:r>
              <a:rPr lang="en-GB" dirty="0" smtClean="0"/>
              <a:t>Click to edit slide title</a:t>
            </a:r>
            <a:endParaRPr lang="en-GB" dirty="0"/>
          </a:p>
        </p:txBody>
      </p:sp>
      <p:sp>
        <p:nvSpPr>
          <p:cNvPr id="3" name="Content Placeholder 2"/>
          <p:cNvSpPr>
            <a:spLocks noGrp="1"/>
          </p:cNvSpPr>
          <p:nvPr>
            <p:ph idx="1" hasCustomPrompt="1"/>
          </p:nvPr>
        </p:nvSpPr>
        <p:spPr/>
        <p:txBody>
          <a:body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4" name="Date Placeholder 3"/>
          <p:cNvSpPr>
            <a:spLocks noGrp="1"/>
          </p:cNvSpPr>
          <p:nvPr>
            <p:ph type="dt" sz="half" idx="10"/>
          </p:nvPr>
        </p:nvSpPr>
        <p:spPr/>
        <p:txBody>
          <a:bodyPr/>
          <a:lstStyle/>
          <a:p>
            <a:r>
              <a:rPr lang="en-US" smtClean="0"/>
              <a:t>21/05/2014</a:t>
            </a:r>
            <a:endParaRPr lang="en-GB"/>
          </a:p>
        </p:txBody>
      </p:sp>
      <p:sp>
        <p:nvSpPr>
          <p:cNvPr id="5" name="Footer Placeholder 4"/>
          <p:cNvSpPr>
            <a:spLocks noGrp="1"/>
          </p:cNvSpPr>
          <p:nvPr>
            <p:ph type="ftr" sz="quarter" idx="11"/>
          </p:nvPr>
        </p:nvSpPr>
        <p:spPr/>
        <p:txBody>
          <a:bodyPr/>
          <a:lstStyle>
            <a:lvl1pPr>
              <a:defRPr/>
            </a:lvl1p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a:t>
            </a:fld>
            <a:endParaRPr lang="en-GB"/>
          </a:p>
        </p:txBody>
      </p:sp>
      <p:cxnSp>
        <p:nvCxnSpPr>
          <p:cNvPr id="7" name="Straight Connector 6"/>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8" name="Straight Connector 7"/>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10" name="Picture 9" descr="2013_Jisc_Logo_RGB300(19.5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Tree>
    <p:extLst>
      <p:ext uri="{BB962C8B-B14F-4D97-AF65-F5344CB8AC3E}">
        <p14:creationId xmlns:p14="http://schemas.microsoft.com/office/powerpoint/2010/main" val="3275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isc Slide (1 col +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5"/>
                </a:solidFill>
              </a:defRPr>
            </a:lvl1pPr>
          </a:lstStyle>
          <a:p>
            <a:r>
              <a:rPr lang="en-GB" dirty="0" smtClean="0"/>
              <a:t>Click to edit slide title</a:t>
            </a:r>
            <a:endParaRPr lang="en-GB" dirty="0"/>
          </a:p>
        </p:txBody>
      </p:sp>
      <p:sp>
        <p:nvSpPr>
          <p:cNvPr id="3" name="Date Placeholder 2"/>
          <p:cNvSpPr>
            <a:spLocks noGrp="1"/>
          </p:cNvSpPr>
          <p:nvPr>
            <p:ph type="dt" sz="half" idx="10"/>
          </p:nvPr>
        </p:nvSpPr>
        <p:spPr/>
        <p:txBody>
          <a:bodyPr/>
          <a:lstStyle/>
          <a:p>
            <a:r>
              <a:rPr lang="en-US" smtClean="0"/>
              <a:t>21/05/2014</a:t>
            </a:r>
            <a:endParaRPr lang="en-GB" dirty="0"/>
          </a:p>
        </p:txBody>
      </p:sp>
      <p:sp>
        <p:nvSpPr>
          <p:cNvPr id="4" name="Footer Placeholder 3"/>
          <p:cNvSpPr>
            <a:spLocks noGrp="1"/>
          </p:cNvSpPr>
          <p:nvPr>
            <p:ph type="ftr" sz="quarter" idx="11"/>
          </p:nvPr>
        </p:nvSpPr>
        <p:spPr/>
        <p:txBody>
          <a:bodyPr/>
          <a:lstStyle/>
          <a:p>
            <a:r>
              <a:rPr lang="nn-NO" smtClean="0"/>
              <a:t>Jisc Digital Student http://digitalstudent.jiscinvolve.org.uk</a:t>
            </a:r>
            <a:endParaRPr lang="en-GB" dirty="0"/>
          </a:p>
        </p:txBody>
      </p:sp>
      <p:sp>
        <p:nvSpPr>
          <p:cNvPr id="5" name="Slide Number Placeholder 4"/>
          <p:cNvSpPr>
            <a:spLocks noGrp="1"/>
          </p:cNvSpPr>
          <p:nvPr>
            <p:ph type="sldNum" sz="quarter" idx="12"/>
          </p:nvPr>
        </p:nvSpPr>
        <p:spPr/>
        <p:txBody>
          <a:bodyPr/>
          <a:lstStyle/>
          <a:p>
            <a:fld id="{F0A55F06-C352-544E-8237-6F33909C7E7A}" type="slidenum">
              <a:rPr lang="en-GB" smtClean="0"/>
              <a:pPr/>
              <a:t>‹#›</a:t>
            </a:fld>
            <a:endParaRPr lang="en-GB" dirty="0"/>
          </a:p>
        </p:txBody>
      </p:sp>
      <p:sp>
        <p:nvSpPr>
          <p:cNvPr id="6" name="Content Placeholder 2"/>
          <p:cNvSpPr>
            <a:spLocks noGrp="1"/>
          </p:cNvSpPr>
          <p:nvPr>
            <p:ph idx="1" hasCustomPrompt="1"/>
          </p:nvPr>
        </p:nvSpPr>
        <p:spPr>
          <a:xfrm>
            <a:off x="234000" y="1350000"/>
            <a:ext cx="8676000" cy="3420000"/>
          </a:xfrm>
        </p:spPr>
        <p:txBody>
          <a:body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cxnSp>
        <p:nvCxnSpPr>
          <p:cNvPr id="7" name="Straight Connector 6"/>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8" name="Straight Connector 7"/>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9" name="Picture 8" descr="2013_Jisc_Logo_RGB300(19.5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
        <p:nvSpPr>
          <p:cNvPr id="10" name="Text Placeholder 2"/>
          <p:cNvSpPr>
            <a:spLocks noGrp="1"/>
          </p:cNvSpPr>
          <p:nvPr>
            <p:ph type="body" idx="13" hasCustomPrompt="1"/>
          </p:nvPr>
        </p:nvSpPr>
        <p:spPr>
          <a:xfrm>
            <a:off x="234000" y="900000"/>
            <a:ext cx="8676000" cy="450000"/>
          </a:xfrm>
        </p:spPr>
        <p:txBody>
          <a:bodyPr anchor="t" anchorCtr="0">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slide heading</a:t>
            </a:r>
          </a:p>
        </p:txBody>
      </p:sp>
    </p:spTree>
    <p:extLst>
      <p:ext uri="{BB962C8B-B14F-4D97-AF65-F5344CB8AC3E}">
        <p14:creationId xmlns:p14="http://schemas.microsoft.com/office/powerpoint/2010/main" val="215082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Jisc Slide (2 co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5"/>
                </a:solidFill>
              </a:defRPr>
            </a:lvl1pPr>
          </a:lstStyle>
          <a:p>
            <a:r>
              <a:rPr lang="en-GB" dirty="0" smtClean="0"/>
              <a:t>Click to edit slide title</a:t>
            </a:r>
            <a:endParaRPr lang="en-GB" dirty="0"/>
          </a:p>
        </p:txBody>
      </p:sp>
      <p:sp>
        <p:nvSpPr>
          <p:cNvPr id="3" name="Content Placeholder 2"/>
          <p:cNvSpPr>
            <a:spLocks noGrp="1"/>
          </p:cNvSpPr>
          <p:nvPr>
            <p:ph sz="half" idx="1" hasCustomPrompt="1"/>
          </p:nvPr>
        </p:nvSpPr>
        <p:spPr>
          <a:xfrm>
            <a:off x="234000" y="900113"/>
            <a:ext cx="4140000" cy="3870000"/>
          </a:xfrm>
        </p:spPr>
        <p:txBody>
          <a:bodyPr/>
          <a:lstStyle>
            <a:lvl1pPr>
              <a:defRPr sz="2800">
                <a:solidFill>
                  <a:srgbClr val="2C3841"/>
                </a:solidFill>
              </a:defRPr>
            </a:lvl1pPr>
            <a:lvl2pPr>
              <a:defRPr sz="2800">
                <a:solidFill>
                  <a:srgbClr val="2C3841"/>
                </a:solidFill>
              </a:defRPr>
            </a:lvl2pPr>
            <a:lvl3pPr>
              <a:defRPr sz="2400">
                <a:solidFill>
                  <a:srgbClr val="2C3841"/>
                </a:solidFill>
              </a:defRPr>
            </a:lvl3pPr>
            <a:lvl4pPr>
              <a:defRPr sz="2400">
                <a:solidFill>
                  <a:srgbClr val="2C3841"/>
                </a:solidFill>
              </a:defRPr>
            </a:lvl4pPr>
            <a:lvl5pPr>
              <a:defRPr sz="2400">
                <a:solidFill>
                  <a:srgbClr val="2C3841"/>
                </a:solidFill>
              </a:defRPr>
            </a:lvl5pPr>
            <a:lvl6pPr>
              <a:defRPr sz="1800"/>
            </a:lvl6pPr>
            <a:lvl7pPr>
              <a:defRPr sz="1800"/>
            </a:lvl7pPr>
            <a:lvl8pPr>
              <a:defRPr sz="1800"/>
            </a:lvl8pPr>
            <a:lvl9pPr>
              <a:defRPr sz="1800"/>
            </a:lvl9p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4" name="Content Placeholder 3"/>
          <p:cNvSpPr>
            <a:spLocks noGrp="1"/>
          </p:cNvSpPr>
          <p:nvPr>
            <p:ph sz="half" idx="2" hasCustomPrompt="1"/>
          </p:nvPr>
        </p:nvSpPr>
        <p:spPr>
          <a:xfrm>
            <a:off x="4770001" y="900113"/>
            <a:ext cx="4140000" cy="3870000"/>
          </a:xfrm>
        </p:spPr>
        <p:txBody>
          <a:bodyPr/>
          <a:lstStyle>
            <a:lvl1pPr>
              <a:defRPr sz="28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5" name="Date Placeholder 4"/>
          <p:cNvSpPr>
            <a:spLocks noGrp="1"/>
          </p:cNvSpPr>
          <p:nvPr>
            <p:ph type="dt" sz="half" idx="10"/>
          </p:nvPr>
        </p:nvSpPr>
        <p:spPr/>
        <p:txBody>
          <a:bodyPr/>
          <a:lstStyle/>
          <a:p>
            <a:r>
              <a:rPr lang="en-US" smtClean="0"/>
              <a:t>21/05/2014</a:t>
            </a:r>
            <a:endParaRPr lang="en-GB"/>
          </a:p>
        </p:txBody>
      </p:sp>
      <p:sp>
        <p:nvSpPr>
          <p:cNvPr id="6" name="Footer Placeholder 5"/>
          <p:cNvSpPr>
            <a:spLocks noGrp="1"/>
          </p:cNvSpPr>
          <p:nvPr>
            <p:ph type="ftr" sz="quarter" idx="11"/>
          </p:nvPr>
        </p:nvSpPr>
        <p:spPr/>
        <p:txBody>
          <a:bodyPr/>
          <a:lstStyle/>
          <a:p>
            <a:r>
              <a:rPr lang="nn-NO" smtClean="0"/>
              <a:t>Jisc Digital Student http://digitalstudent.jiscinvolve.org.uk</a:t>
            </a:r>
            <a:endParaRPr lang="en-GB"/>
          </a:p>
        </p:txBody>
      </p:sp>
      <p:sp>
        <p:nvSpPr>
          <p:cNvPr id="7" name="Slide Number Placeholder 6"/>
          <p:cNvSpPr>
            <a:spLocks noGrp="1"/>
          </p:cNvSpPr>
          <p:nvPr>
            <p:ph type="sldNum" sz="quarter" idx="12"/>
          </p:nvPr>
        </p:nvSpPr>
        <p:spPr/>
        <p:txBody>
          <a:bodyPr/>
          <a:lstStyle/>
          <a:p>
            <a:fld id="{F0A55F06-C352-544E-8237-6F33909C7E7A}" type="slidenum">
              <a:rPr lang="en-GB" smtClean="0"/>
              <a:pPr/>
              <a:t>‹#›</a:t>
            </a:fld>
            <a:endParaRPr lang="en-GB"/>
          </a:p>
        </p:txBody>
      </p:sp>
      <p:cxnSp>
        <p:nvCxnSpPr>
          <p:cNvPr id="8" name="Straight Connector 7"/>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10" name="Straight Connector 9"/>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11" name="Picture 10" descr="2013_Jisc_Logo_RGB300(19.5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Tree>
    <p:extLst>
      <p:ext uri="{BB962C8B-B14F-4D97-AF65-F5344CB8AC3E}">
        <p14:creationId xmlns:p14="http://schemas.microsoft.com/office/powerpoint/2010/main" val="157271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isc Slide (2 col +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4000" y="0"/>
            <a:ext cx="7506000" cy="468000"/>
          </a:xfrm>
        </p:spPr>
        <p:txBody>
          <a:bodyPr/>
          <a:lstStyle>
            <a:lvl1pPr>
              <a:defRPr>
                <a:solidFill>
                  <a:schemeClr val="accent5"/>
                </a:solidFill>
              </a:defRPr>
            </a:lvl1pPr>
          </a:lstStyle>
          <a:p>
            <a:r>
              <a:rPr lang="en-GB" dirty="0" smtClean="0"/>
              <a:t>Click to edit slide title</a:t>
            </a:r>
            <a:endParaRPr lang="en-GB" dirty="0"/>
          </a:p>
        </p:txBody>
      </p:sp>
      <p:sp>
        <p:nvSpPr>
          <p:cNvPr id="3" name="Text Placeholder 2"/>
          <p:cNvSpPr>
            <a:spLocks noGrp="1"/>
          </p:cNvSpPr>
          <p:nvPr>
            <p:ph type="body" idx="1" hasCustomPrompt="1"/>
          </p:nvPr>
        </p:nvSpPr>
        <p:spPr>
          <a:xfrm>
            <a:off x="234000" y="900000"/>
            <a:ext cx="4140000" cy="450000"/>
          </a:xfrm>
        </p:spPr>
        <p:txBody>
          <a:bodyPr anchor="t" anchorCtr="0">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slide heading</a:t>
            </a:r>
          </a:p>
        </p:txBody>
      </p:sp>
      <p:sp>
        <p:nvSpPr>
          <p:cNvPr id="4" name="Content Placeholder 3"/>
          <p:cNvSpPr>
            <a:spLocks noGrp="1"/>
          </p:cNvSpPr>
          <p:nvPr>
            <p:ph sz="half" idx="2" hasCustomPrompt="1"/>
          </p:nvPr>
        </p:nvSpPr>
        <p:spPr>
          <a:xfrm>
            <a:off x="234002" y="1350000"/>
            <a:ext cx="4139999" cy="3420000"/>
          </a:xfrm>
        </p:spPr>
        <p:txBody>
          <a:bodyPr/>
          <a:lstStyle>
            <a:lvl1pPr>
              <a:defRPr sz="2800"/>
            </a:lvl1pPr>
            <a:lvl2pPr>
              <a:defRPr sz="28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5" name="Text Placeholder 4"/>
          <p:cNvSpPr>
            <a:spLocks noGrp="1"/>
          </p:cNvSpPr>
          <p:nvPr>
            <p:ph type="body" sz="quarter" idx="3" hasCustomPrompt="1"/>
          </p:nvPr>
        </p:nvSpPr>
        <p:spPr>
          <a:xfrm>
            <a:off x="4770001" y="900000"/>
            <a:ext cx="4140000" cy="450000"/>
          </a:xfrm>
        </p:spPr>
        <p:txBody>
          <a:bodyPr anchor="t" anchorCtr="0">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slide heading</a:t>
            </a:r>
          </a:p>
        </p:txBody>
      </p:sp>
      <p:sp>
        <p:nvSpPr>
          <p:cNvPr id="6" name="Content Placeholder 5"/>
          <p:cNvSpPr>
            <a:spLocks noGrp="1"/>
          </p:cNvSpPr>
          <p:nvPr>
            <p:ph sz="quarter" idx="4" hasCustomPrompt="1"/>
          </p:nvPr>
        </p:nvSpPr>
        <p:spPr>
          <a:xfrm>
            <a:off x="4770002" y="1350000"/>
            <a:ext cx="4139999" cy="3420000"/>
          </a:xfrm>
        </p:spPr>
        <p:txBody>
          <a:bodyPr/>
          <a:lstStyle>
            <a:lvl1pPr>
              <a:defRPr sz="2800"/>
            </a:lvl1pPr>
            <a:lvl2pPr>
              <a:defRPr sz="28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7" name="Date Placeholder 6"/>
          <p:cNvSpPr>
            <a:spLocks noGrp="1"/>
          </p:cNvSpPr>
          <p:nvPr>
            <p:ph type="dt" sz="half" idx="10"/>
          </p:nvPr>
        </p:nvSpPr>
        <p:spPr/>
        <p:txBody>
          <a:bodyPr/>
          <a:lstStyle/>
          <a:p>
            <a:r>
              <a:rPr lang="en-US" smtClean="0"/>
              <a:t>21/05/2014</a:t>
            </a:r>
            <a:endParaRPr lang="en-GB"/>
          </a:p>
        </p:txBody>
      </p:sp>
      <p:sp>
        <p:nvSpPr>
          <p:cNvPr id="8" name="Footer Placeholder 7"/>
          <p:cNvSpPr>
            <a:spLocks noGrp="1"/>
          </p:cNvSpPr>
          <p:nvPr>
            <p:ph type="ftr" sz="quarter" idx="11"/>
          </p:nvPr>
        </p:nvSpPr>
        <p:spPr/>
        <p:txBody>
          <a:bodyPr/>
          <a:lstStyle/>
          <a:p>
            <a:r>
              <a:rPr lang="nn-NO" smtClean="0"/>
              <a:t>Jisc Digital Student http://digitalstudent.jiscinvolve.org.uk</a:t>
            </a:r>
            <a:endParaRPr lang="en-GB"/>
          </a:p>
        </p:txBody>
      </p:sp>
      <p:sp>
        <p:nvSpPr>
          <p:cNvPr id="9" name="Slide Number Placeholder 8"/>
          <p:cNvSpPr>
            <a:spLocks noGrp="1"/>
          </p:cNvSpPr>
          <p:nvPr>
            <p:ph type="sldNum" sz="quarter" idx="12"/>
          </p:nvPr>
        </p:nvSpPr>
        <p:spPr/>
        <p:txBody>
          <a:bodyPr/>
          <a:lstStyle/>
          <a:p>
            <a:fld id="{F0A55F06-C352-544E-8237-6F33909C7E7A}" type="slidenum">
              <a:rPr lang="en-GB" smtClean="0"/>
              <a:pPr/>
              <a:t>‹#›</a:t>
            </a:fld>
            <a:endParaRPr lang="en-GB"/>
          </a:p>
        </p:txBody>
      </p:sp>
      <p:cxnSp>
        <p:nvCxnSpPr>
          <p:cNvPr id="10" name="Straight Connector 9"/>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12" name="Straight Connector 11"/>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13" name="Picture 12" descr="2013_Jisc_Logo_RGB300(19.5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Tree>
    <p:extLst>
      <p:ext uri="{BB962C8B-B14F-4D97-AF65-F5344CB8AC3E}">
        <p14:creationId xmlns:p14="http://schemas.microsoft.com/office/powerpoint/2010/main" val="412204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isc Slide (2 col +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5"/>
                </a:solidFill>
              </a:defRPr>
            </a:lvl1pPr>
          </a:lstStyle>
          <a:p>
            <a:r>
              <a:rPr lang="en-GB" dirty="0" smtClean="0"/>
              <a:t>Click to edit slide title</a:t>
            </a:r>
            <a:endParaRPr lang="en-GB" dirty="0"/>
          </a:p>
        </p:txBody>
      </p:sp>
      <p:sp>
        <p:nvSpPr>
          <p:cNvPr id="3" name="Date Placeholder 2"/>
          <p:cNvSpPr>
            <a:spLocks noGrp="1"/>
          </p:cNvSpPr>
          <p:nvPr>
            <p:ph type="dt" sz="half" idx="10"/>
          </p:nvPr>
        </p:nvSpPr>
        <p:spPr/>
        <p:txBody>
          <a:bodyPr/>
          <a:lstStyle/>
          <a:p>
            <a:r>
              <a:rPr lang="en-US" smtClean="0"/>
              <a:t>21/05/2014</a:t>
            </a:r>
            <a:endParaRPr lang="en-GB" dirty="0"/>
          </a:p>
        </p:txBody>
      </p:sp>
      <p:sp>
        <p:nvSpPr>
          <p:cNvPr id="4" name="Footer Placeholder 3"/>
          <p:cNvSpPr>
            <a:spLocks noGrp="1"/>
          </p:cNvSpPr>
          <p:nvPr>
            <p:ph type="ftr" sz="quarter" idx="11"/>
          </p:nvPr>
        </p:nvSpPr>
        <p:spPr/>
        <p:txBody>
          <a:bodyPr/>
          <a:lstStyle/>
          <a:p>
            <a:r>
              <a:rPr lang="nn-NO" smtClean="0"/>
              <a:t>Jisc Digital Student http://digitalstudent.jiscinvolve.org.uk</a:t>
            </a:r>
            <a:endParaRPr lang="en-GB" dirty="0"/>
          </a:p>
        </p:txBody>
      </p:sp>
      <p:sp>
        <p:nvSpPr>
          <p:cNvPr id="5" name="Slide Number Placeholder 4"/>
          <p:cNvSpPr>
            <a:spLocks noGrp="1"/>
          </p:cNvSpPr>
          <p:nvPr>
            <p:ph type="sldNum" sz="quarter" idx="12"/>
          </p:nvPr>
        </p:nvSpPr>
        <p:spPr/>
        <p:txBody>
          <a:bodyPr/>
          <a:lstStyle/>
          <a:p>
            <a:fld id="{F0A55F06-C352-544E-8237-6F33909C7E7A}" type="slidenum">
              <a:rPr lang="en-GB" smtClean="0"/>
              <a:pPr/>
              <a:t>‹#›</a:t>
            </a:fld>
            <a:endParaRPr lang="en-GB" dirty="0"/>
          </a:p>
        </p:txBody>
      </p:sp>
      <p:sp>
        <p:nvSpPr>
          <p:cNvPr id="6" name="Content Placeholder 2"/>
          <p:cNvSpPr>
            <a:spLocks noGrp="1"/>
          </p:cNvSpPr>
          <p:nvPr>
            <p:ph sz="half" idx="1" hasCustomPrompt="1"/>
          </p:nvPr>
        </p:nvSpPr>
        <p:spPr>
          <a:xfrm>
            <a:off x="234000" y="900113"/>
            <a:ext cx="4140000" cy="3870000"/>
          </a:xfrm>
        </p:spPr>
        <p:txBody>
          <a:bodyPr/>
          <a:lstStyle>
            <a:lvl1pPr>
              <a:defRPr sz="2800">
                <a:solidFill>
                  <a:srgbClr val="2C3841"/>
                </a:solidFill>
              </a:defRPr>
            </a:lvl1pPr>
            <a:lvl2pPr>
              <a:defRPr sz="2800">
                <a:solidFill>
                  <a:srgbClr val="2C3841"/>
                </a:solidFill>
              </a:defRPr>
            </a:lvl2pPr>
            <a:lvl3pPr>
              <a:defRPr sz="2400">
                <a:solidFill>
                  <a:srgbClr val="2C3841"/>
                </a:solidFill>
              </a:defRPr>
            </a:lvl3pPr>
            <a:lvl4pPr>
              <a:defRPr sz="2400">
                <a:solidFill>
                  <a:srgbClr val="2C3841"/>
                </a:solidFill>
              </a:defRPr>
            </a:lvl4pPr>
            <a:lvl5pPr>
              <a:defRPr sz="2400">
                <a:solidFill>
                  <a:srgbClr val="2C3841"/>
                </a:solidFill>
              </a:defRPr>
            </a:lvl5pPr>
            <a:lvl6pPr>
              <a:defRPr sz="1800"/>
            </a:lvl6pPr>
            <a:lvl7pPr>
              <a:defRPr sz="1800"/>
            </a:lvl7pPr>
            <a:lvl8pPr>
              <a:defRPr sz="1800"/>
            </a:lvl8pPr>
            <a:lvl9pPr>
              <a:defRPr sz="1800"/>
            </a:lvl9p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7" name="Content Placeholder 3"/>
          <p:cNvSpPr>
            <a:spLocks noGrp="1"/>
          </p:cNvSpPr>
          <p:nvPr>
            <p:ph sz="half" idx="2" hasCustomPrompt="1"/>
          </p:nvPr>
        </p:nvSpPr>
        <p:spPr>
          <a:xfrm>
            <a:off x="4770001" y="900113"/>
            <a:ext cx="4140000" cy="1846800"/>
          </a:xfrm>
        </p:spPr>
        <p:txBody>
          <a:bodyPr/>
          <a:lstStyle>
            <a:lvl1pPr>
              <a:defRPr sz="28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cxnSp>
        <p:nvCxnSpPr>
          <p:cNvPr id="8" name="Straight Connector 7"/>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9" name="Straight Connector 8"/>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10" name="Picture 9" descr="2013_Jisc_Logo_RGB300(19.5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
        <p:nvSpPr>
          <p:cNvPr id="11" name="Content Placeholder 3"/>
          <p:cNvSpPr>
            <a:spLocks noGrp="1"/>
          </p:cNvSpPr>
          <p:nvPr>
            <p:ph sz="half" idx="13" hasCustomPrompt="1"/>
          </p:nvPr>
        </p:nvSpPr>
        <p:spPr>
          <a:xfrm>
            <a:off x="4770001" y="2923296"/>
            <a:ext cx="4140000" cy="1846800"/>
          </a:xfrm>
        </p:spPr>
        <p:txBody>
          <a:bodyPr/>
          <a:lstStyle>
            <a:lvl1pPr>
              <a:defRPr sz="28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Tree>
    <p:extLst>
      <p:ext uri="{BB962C8B-B14F-4D97-AF65-F5344CB8AC3E}">
        <p14:creationId xmlns:p14="http://schemas.microsoft.com/office/powerpoint/2010/main" val="131417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Jisc Slide (Pic +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04000" y="0"/>
            <a:ext cx="7506000" cy="468000"/>
          </a:xfrm>
        </p:spPr>
        <p:txBody>
          <a:bodyPr anchor="b">
            <a:normAutofit/>
          </a:bodyPr>
          <a:lstStyle>
            <a:lvl1pPr algn="r">
              <a:defRPr sz="2800" b="1">
                <a:solidFill>
                  <a:schemeClr val="accent5"/>
                </a:solidFill>
              </a:defRPr>
            </a:lvl1pPr>
          </a:lstStyle>
          <a:p>
            <a:r>
              <a:rPr lang="en-GB" dirty="0" smtClean="0"/>
              <a:t>Click to edit slide title</a:t>
            </a:r>
            <a:endParaRPr lang="en-GB" dirty="0"/>
          </a:p>
        </p:txBody>
      </p:sp>
      <p:sp>
        <p:nvSpPr>
          <p:cNvPr id="3" name="Picture Placeholder 2"/>
          <p:cNvSpPr>
            <a:spLocks noGrp="1"/>
          </p:cNvSpPr>
          <p:nvPr>
            <p:ph type="pic" idx="1"/>
          </p:nvPr>
        </p:nvSpPr>
        <p:spPr>
          <a:xfrm>
            <a:off x="936000" y="900000"/>
            <a:ext cx="7200000" cy="35100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hasCustomPrompt="1"/>
          </p:nvPr>
        </p:nvSpPr>
        <p:spPr>
          <a:xfrm>
            <a:off x="935040" y="4500000"/>
            <a:ext cx="5400000" cy="27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image caption</a:t>
            </a:r>
          </a:p>
        </p:txBody>
      </p:sp>
      <p:sp>
        <p:nvSpPr>
          <p:cNvPr id="5" name="Date Placeholder 4"/>
          <p:cNvSpPr>
            <a:spLocks noGrp="1"/>
          </p:cNvSpPr>
          <p:nvPr>
            <p:ph type="dt" sz="half" idx="10"/>
          </p:nvPr>
        </p:nvSpPr>
        <p:spPr/>
        <p:txBody>
          <a:bodyPr/>
          <a:lstStyle/>
          <a:p>
            <a:r>
              <a:rPr lang="en-US" smtClean="0"/>
              <a:t>21/05/2014</a:t>
            </a:r>
            <a:endParaRPr lang="en-GB"/>
          </a:p>
        </p:txBody>
      </p:sp>
      <p:sp>
        <p:nvSpPr>
          <p:cNvPr id="6" name="Footer Placeholder 5"/>
          <p:cNvSpPr>
            <a:spLocks noGrp="1"/>
          </p:cNvSpPr>
          <p:nvPr>
            <p:ph type="ftr" sz="quarter" idx="11"/>
          </p:nvPr>
        </p:nvSpPr>
        <p:spPr/>
        <p:txBody>
          <a:bodyPr/>
          <a:lstStyle/>
          <a:p>
            <a:r>
              <a:rPr lang="nn-NO" smtClean="0"/>
              <a:t>Jisc Digital Student http://digitalstudent.jiscinvolve.org.uk</a:t>
            </a:r>
            <a:endParaRPr lang="en-GB"/>
          </a:p>
        </p:txBody>
      </p:sp>
      <p:sp>
        <p:nvSpPr>
          <p:cNvPr id="7" name="Slide Number Placeholder 6"/>
          <p:cNvSpPr>
            <a:spLocks noGrp="1"/>
          </p:cNvSpPr>
          <p:nvPr>
            <p:ph type="sldNum" sz="quarter" idx="12"/>
          </p:nvPr>
        </p:nvSpPr>
        <p:spPr/>
        <p:txBody>
          <a:bodyPr/>
          <a:lstStyle/>
          <a:p>
            <a:fld id="{F0A55F06-C352-544E-8237-6F33909C7E7A}" type="slidenum">
              <a:rPr lang="en-GB" smtClean="0"/>
              <a:pPr/>
              <a:t>‹#›</a:t>
            </a:fld>
            <a:endParaRPr lang="en-GB"/>
          </a:p>
        </p:txBody>
      </p:sp>
      <p:cxnSp>
        <p:nvCxnSpPr>
          <p:cNvPr id="8" name="Straight Connector 7"/>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10" name="Straight Connector 9"/>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11" name="Picture 10" descr="2013_Jisc_Logo_RGB300(19.5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
        <p:nvSpPr>
          <p:cNvPr id="12" name="Text Placeholder 3"/>
          <p:cNvSpPr>
            <a:spLocks noGrp="1"/>
          </p:cNvSpPr>
          <p:nvPr>
            <p:ph type="body" sz="half" idx="13" hasCustomPrompt="1"/>
          </p:nvPr>
        </p:nvSpPr>
        <p:spPr>
          <a:xfrm>
            <a:off x="6335040" y="4500000"/>
            <a:ext cx="1800000" cy="270000"/>
          </a:xfrm>
        </p:spPr>
        <p:txBody>
          <a:bodyPr>
            <a:normAutofit/>
          </a:bodyPr>
          <a:lstStyle>
            <a:lvl1pPr marL="0" indent="0" algn="r">
              <a:buNone/>
              <a:defRPr sz="800">
                <a:solidFill>
                  <a:srgbClr val="9BA7B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image attribution</a:t>
            </a:r>
          </a:p>
        </p:txBody>
      </p:sp>
    </p:spTree>
    <p:extLst>
      <p:ext uri="{BB962C8B-B14F-4D97-AF65-F5344CB8AC3E}">
        <p14:creationId xmlns:p14="http://schemas.microsoft.com/office/powerpoint/2010/main" val="169746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Jisc Slid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5"/>
                </a:solidFill>
              </a:defRPr>
            </a:lvl1pPr>
          </a:lstStyle>
          <a:p>
            <a:r>
              <a:rPr lang="en-GB" dirty="0" smtClean="0"/>
              <a:t>Click to edit slide title</a:t>
            </a:r>
            <a:endParaRPr lang="en-GB" dirty="0"/>
          </a:p>
        </p:txBody>
      </p:sp>
      <p:sp>
        <p:nvSpPr>
          <p:cNvPr id="3" name="Date Placeholder 2"/>
          <p:cNvSpPr>
            <a:spLocks noGrp="1"/>
          </p:cNvSpPr>
          <p:nvPr>
            <p:ph type="dt" sz="half" idx="10"/>
          </p:nvPr>
        </p:nvSpPr>
        <p:spPr/>
        <p:txBody>
          <a:bodyPr/>
          <a:lstStyle/>
          <a:p>
            <a:r>
              <a:rPr lang="en-US" smtClean="0"/>
              <a:t>21/05/2014</a:t>
            </a:r>
            <a:endParaRPr lang="en-GB"/>
          </a:p>
        </p:txBody>
      </p:sp>
      <p:sp>
        <p:nvSpPr>
          <p:cNvPr id="4" name="Footer Placeholder 3"/>
          <p:cNvSpPr>
            <a:spLocks noGrp="1"/>
          </p:cNvSpPr>
          <p:nvPr>
            <p:ph type="ftr" sz="quarter" idx="11"/>
          </p:nvPr>
        </p:nvSpPr>
        <p:spPr/>
        <p:txBody>
          <a:bodyPr/>
          <a:lstStyle/>
          <a:p>
            <a:r>
              <a:rPr lang="nn-NO" smtClean="0"/>
              <a:t>Jisc Digital Student http://digitalstudent.jiscinvolve.org.uk</a:t>
            </a:r>
            <a:endParaRPr lang="en-GB"/>
          </a:p>
        </p:txBody>
      </p:sp>
      <p:sp>
        <p:nvSpPr>
          <p:cNvPr id="5" name="Slide Number Placeholder 4"/>
          <p:cNvSpPr>
            <a:spLocks noGrp="1"/>
          </p:cNvSpPr>
          <p:nvPr>
            <p:ph type="sldNum" sz="quarter" idx="12"/>
          </p:nvPr>
        </p:nvSpPr>
        <p:spPr/>
        <p:txBody>
          <a:bodyPr/>
          <a:lstStyle/>
          <a:p>
            <a:fld id="{F0A55F06-C352-544E-8237-6F33909C7E7A}" type="slidenum">
              <a:rPr lang="en-GB" smtClean="0"/>
              <a:pPr/>
              <a:t>‹#›</a:t>
            </a:fld>
            <a:endParaRPr lang="en-GB"/>
          </a:p>
        </p:txBody>
      </p:sp>
      <p:cxnSp>
        <p:nvCxnSpPr>
          <p:cNvPr id="6" name="Straight Connector 5"/>
          <p:cNvCxnSpPr/>
          <p:nvPr userDrawn="1"/>
        </p:nvCxnSpPr>
        <p:spPr bwMode="auto">
          <a:xfrm>
            <a:off x="234000" y="4896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cxnSp>
        <p:nvCxnSpPr>
          <p:cNvPr id="8" name="Straight Connector 7"/>
          <p:cNvCxnSpPr/>
          <p:nvPr userDrawn="1"/>
        </p:nvCxnSpPr>
        <p:spPr bwMode="auto">
          <a:xfrm>
            <a:off x="234001" y="522000"/>
            <a:ext cx="8676000" cy="0"/>
          </a:xfrm>
          <a:prstGeom prst="line">
            <a:avLst/>
          </a:prstGeom>
          <a:solidFill>
            <a:srgbClr val="FFFFFF"/>
          </a:solidFill>
          <a:ln w="6350" cap="flat" cmpd="sng" algn="ctr">
            <a:solidFill>
              <a:srgbClr val="2C3841"/>
            </a:solidFill>
            <a:prstDash val="solid"/>
            <a:round/>
            <a:headEnd type="none" w="med" len="med"/>
            <a:tailEnd type="none" w="med" len="med"/>
          </a:ln>
          <a:effectLst/>
        </p:spPr>
      </p:cxnSp>
      <p:pic>
        <p:nvPicPr>
          <p:cNvPr id="9" name="Picture 8" descr="2013_Jisc_Logo_RGB300(19.5m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 y="0"/>
            <a:ext cx="701040" cy="408432"/>
          </a:xfrm>
          <a:prstGeom prst="rect">
            <a:avLst/>
          </a:prstGeom>
        </p:spPr>
      </p:pic>
    </p:spTree>
    <p:extLst>
      <p:ext uri="{BB962C8B-B14F-4D97-AF65-F5344CB8AC3E}">
        <p14:creationId xmlns:p14="http://schemas.microsoft.com/office/powerpoint/2010/main" val="19823570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04001" y="2"/>
            <a:ext cx="7506000" cy="468000"/>
          </a:xfrm>
          <a:prstGeom prst="rect">
            <a:avLst/>
          </a:prstGeom>
        </p:spPr>
        <p:txBody>
          <a:bodyPr vert="horz" lIns="0" tIns="0" rIns="0" bIns="0" rtlCol="0" anchor="b" anchorCtr="0">
            <a:normAutofit/>
          </a:bodyPr>
          <a:lstStyle/>
          <a:p>
            <a:r>
              <a:rPr lang="en-GB" dirty="0" smtClean="0"/>
              <a:t>Click to edit slide title</a:t>
            </a:r>
            <a:endParaRPr lang="en-GB" dirty="0"/>
          </a:p>
        </p:txBody>
      </p:sp>
      <p:sp>
        <p:nvSpPr>
          <p:cNvPr id="3" name="Text Placeholder 2"/>
          <p:cNvSpPr>
            <a:spLocks noGrp="1"/>
          </p:cNvSpPr>
          <p:nvPr>
            <p:ph type="body" idx="1"/>
          </p:nvPr>
        </p:nvSpPr>
        <p:spPr>
          <a:xfrm>
            <a:off x="234000" y="900000"/>
            <a:ext cx="8676000" cy="3870000"/>
          </a:xfrm>
          <a:prstGeom prst="rect">
            <a:avLst/>
          </a:prstGeom>
        </p:spPr>
        <p:txBody>
          <a:bodyPr vert="horz" lIns="0" tIns="0" rIns="0" bIns="0" rtlCol="0">
            <a:normAutofit/>
          </a:bodyPr>
          <a:lstStyle/>
          <a:p>
            <a:pPr lvl="0"/>
            <a:r>
              <a:rPr lang="en-GB" dirty="0" smtClean="0"/>
              <a:t>Click to edit slide text</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4" name="Date Placeholder 3"/>
          <p:cNvSpPr>
            <a:spLocks noGrp="1"/>
          </p:cNvSpPr>
          <p:nvPr>
            <p:ph type="dt" sz="half" idx="2"/>
          </p:nvPr>
        </p:nvSpPr>
        <p:spPr>
          <a:xfrm>
            <a:off x="234000" y="4896000"/>
            <a:ext cx="720000" cy="180000"/>
          </a:xfrm>
          <a:prstGeom prst="rect">
            <a:avLst/>
          </a:prstGeom>
        </p:spPr>
        <p:txBody>
          <a:bodyPr vert="horz" lIns="0" tIns="0" rIns="0" bIns="0" rtlCol="0" anchor="t" anchorCtr="0"/>
          <a:lstStyle>
            <a:lvl1pPr algn="l">
              <a:defRPr sz="950" b="1" normalizeH="0">
                <a:solidFill>
                  <a:srgbClr val="9BA7B0"/>
                </a:solidFill>
              </a:defRPr>
            </a:lvl1pPr>
          </a:lstStyle>
          <a:p>
            <a:r>
              <a:rPr lang="en-US" smtClean="0"/>
              <a:t>21/05/2014</a:t>
            </a:r>
            <a:endParaRPr lang="en-GB" dirty="0"/>
          </a:p>
        </p:txBody>
      </p:sp>
      <p:sp>
        <p:nvSpPr>
          <p:cNvPr id="5" name="Footer Placeholder 4"/>
          <p:cNvSpPr>
            <a:spLocks noGrp="1"/>
          </p:cNvSpPr>
          <p:nvPr>
            <p:ph type="ftr" sz="quarter" idx="3"/>
          </p:nvPr>
        </p:nvSpPr>
        <p:spPr>
          <a:xfrm>
            <a:off x="990000" y="4896000"/>
            <a:ext cx="7164000" cy="180000"/>
          </a:xfrm>
          <a:prstGeom prst="rect">
            <a:avLst/>
          </a:prstGeom>
        </p:spPr>
        <p:txBody>
          <a:bodyPr vert="horz" lIns="0" tIns="0" rIns="0" bIns="0" rtlCol="0" anchor="t" anchorCtr="0"/>
          <a:lstStyle>
            <a:lvl1pPr algn="l">
              <a:defRPr sz="950">
                <a:solidFill>
                  <a:srgbClr val="9BA7B0"/>
                </a:solidFill>
              </a:defRPr>
            </a:lvl1pPr>
          </a:lstStyle>
          <a:p>
            <a:r>
              <a:rPr lang="nn-NO" smtClean="0"/>
              <a:t>Jisc Digital Student http://digitalstudent.jiscinvolve.org.uk</a:t>
            </a:r>
            <a:endParaRPr lang="en-GB" dirty="0"/>
          </a:p>
        </p:txBody>
      </p:sp>
      <p:sp>
        <p:nvSpPr>
          <p:cNvPr id="6" name="Slide Number Placeholder 5"/>
          <p:cNvSpPr>
            <a:spLocks noGrp="1"/>
          </p:cNvSpPr>
          <p:nvPr>
            <p:ph type="sldNum" sz="quarter" idx="4"/>
          </p:nvPr>
        </p:nvSpPr>
        <p:spPr>
          <a:xfrm>
            <a:off x="8190000" y="4896000"/>
            <a:ext cx="720000" cy="180000"/>
          </a:xfrm>
          <a:prstGeom prst="rect">
            <a:avLst/>
          </a:prstGeom>
        </p:spPr>
        <p:txBody>
          <a:bodyPr vert="horz" lIns="0" tIns="0" rIns="0" bIns="0" rtlCol="0" anchor="t" anchorCtr="0"/>
          <a:lstStyle>
            <a:lvl1pPr algn="r">
              <a:defRPr sz="950" b="1">
                <a:solidFill>
                  <a:srgbClr val="9BA7B0"/>
                </a:solidFill>
              </a:defRPr>
            </a:lvl1pPr>
          </a:lstStyle>
          <a:p>
            <a:fld id="{F0A55F06-C352-544E-8237-6F33909C7E7A}" type="slidenum">
              <a:rPr lang="en-GB" smtClean="0"/>
              <a:pPr/>
              <a:t>‹#›</a:t>
            </a:fld>
            <a:endParaRPr lang="en-GB" dirty="0"/>
          </a:p>
        </p:txBody>
      </p:sp>
    </p:spTree>
    <p:extLst>
      <p:ext uri="{BB962C8B-B14F-4D97-AF65-F5344CB8AC3E}">
        <p14:creationId xmlns:p14="http://schemas.microsoft.com/office/powerpoint/2010/main" val="289066311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2" r:id="rId5"/>
    <p:sldLayoutId id="2147483653" r:id="rId6"/>
    <p:sldLayoutId id="2147483658" r:id="rId7"/>
    <p:sldLayoutId id="2147483657" r:id="rId8"/>
    <p:sldLayoutId id="2147483654" r:id="rId9"/>
    <p:sldLayoutId id="2147483655" r:id="rId10"/>
    <p:sldLayoutId id="2147483660" r:id="rId11"/>
    <p:sldLayoutId id="2147483661" r:id="rId12"/>
    <p:sldLayoutId id="2147483663" r:id="rId13"/>
  </p:sldLayoutIdLst>
  <p:hf hdr="0"/>
  <p:txStyles>
    <p:titleStyle>
      <a:lvl1pPr algn="r" defTabSz="457200" rtl="0" eaLnBrk="1" latinLnBrk="0" hangingPunct="1">
        <a:spcBef>
          <a:spcPct val="0"/>
        </a:spcBef>
        <a:buNone/>
        <a:defRPr sz="2800" b="1" kern="1200">
          <a:solidFill>
            <a:schemeClr val="accent5"/>
          </a:solidFill>
          <a:latin typeface="+mj-lt"/>
          <a:ea typeface="+mj-ea"/>
          <a:cs typeface="+mj-cs"/>
        </a:defRPr>
      </a:lvl1pPr>
    </p:titleStyle>
    <p:bodyStyle>
      <a:lvl1pPr marL="288000" indent="-288000" algn="l" defTabSz="457200" rtl="0" eaLnBrk="1" latinLnBrk="0" hangingPunct="1">
        <a:lnSpc>
          <a:spcPct val="90000"/>
        </a:lnSpc>
        <a:spcBef>
          <a:spcPts val="1200"/>
        </a:spcBef>
        <a:buClr>
          <a:srgbClr val="DE481C"/>
        </a:buClr>
        <a:buSzPct val="120000"/>
        <a:buFont typeface="Lucida Grande"/>
        <a:buChar char="»"/>
        <a:defRPr sz="2800" kern="1200">
          <a:solidFill>
            <a:srgbClr val="2C3841"/>
          </a:solidFill>
          <a:latin typeface="+mn-lt"/>
          <a:ea typeface="+mn-ea"/>
          <a:cs typeface="+mn-cs"/>
        </a:defRPr>
      </a:lvl1pPr>
      <a:lvl2pPr marL="576000" indent="-288000" algn="l" defTabSz="457200" rtl="0" eaLnBrk="1" latinLnBrk="0" hangingPunct="1">
        <a:lnSpc>
          <a:spcPct val="90000"/>
        </a:lnSpc>
        <a:spcBef>
          <a:spcPts val="800"/>
        </a:spcBef>
        <a:buClr>
          <a:srgbClr val="DE481C"/>
        </a:buClr>
        <a:buSzPct val="120000"/>
        <a:buFont typeface="Lucida Grande"/>
        <a:buChar char="›"/>
        <a:defRPr sz="2800" kern="1200">
          <a:solidFill>
            <a:srgbClr val="2C3841"/>
          </a:solidFill>
          <a:latin typeface="+mn-lt"/>
          <a:ea typeface="+mn-ea"/>
          <a:cs typeface="+mn-cs"/>
        </a:defRPr>
      </a:lvl2pPr>
      <a:lvl3pPr marL="864000" indent="-288000" algn="l" defTabSz="457200" rtl="0" eaLnBrk="1" latinLnBrk="0" hangingPunct="1">
        <a:lnSpc>
          <a:spcPct val="90000"/>
        </a:lnSpc>
        <a:spcBef>
          <a:spcPts val="400"/>
        </a:spcBef>
        <a:buClr>
          <a:srgbClr val="DE481C"/>
        </a:buClr>
        <a:buSzPct val="120000"/>
        <a:buFont typeface="Lucida Grande"/>
        <a:buChar char="–"/>
        <a:defRPr sz="2400" kern="1200">
          <a:solidFill>
            <a:srgbClr val="2C3841"/>
          </a:solidFill>
          <a:latin typeface="+mn-lt"/>
          <a:ea typeface="+mn-ea"/>
          <a:cs typeface="+mn-cs"/>
        </a:defRPr>
      </a:lvl3pPr>
      <a:lvl4pPr marL="1152000" indent="-288000" algn="l" defTabSz="457200" rtl="0" eaLnBrk="1" latinLnBrk="0" hangingPunct="1">
        <a:lnSpc>
          <a:spcPct val="90000"/>
        </a:lnSpc>
        <a:spcBef>
          <a:spcPts val="400"/>
        </a:spcBef>
        <a:buClr>
          <a:srgbClr val="DE481C"/>
        </a:buClr>
        <a:buSzPct val="120000"/>
        <a:buFont typeface="Lucida Grande"/>
        <a:buChar char="–"/>
        <a:defRPr sz="2400" kern="1200">
          <a:solidFill>
            <a:srgbClr val="2C3841"/>
          </a:solidFill>
          <a:latin typeface="+mn-lt"/>
          <a:ea typeface="+mn-ea"/>
          <a:cs typeface="+mn-cs"/>
        </a:defRPr>
      </a:lvl4pPr>
      <a:lvl5pPr marL="1440000" indent="-288000" algn="l" defTabSz="457200" rtl="0" eaLnBrk="1" latinLnBrk="0" hangingPunct="1">
        <a:lnSpc>
          <a:spcPct val="90000"/>
        </a:lnSpc>
        <a:spcBef>
          <a:spcPts val="400"/>
        </a:spcBef>
        <a:buClr>
          <a:srgbClr val="DE481C"/>
        </a:buClr>
        <a:buSzPct val="120000"/>
        <a:buFont typeface="Lucida Grande"/>
        <a:buChar char="–"/>
        <a:defRPr sz="2400" kern="1200">
          <a:solidFill>
            <a:srgbClr val="2C384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0074" y="900000"/>
            <a:ext cx="8026966" cy="3870000"/>
          </a:xfrm>
        </p:spPr>
        <p:txBody>
          <a:bodyPr/>
          <a:lstStyle/>
          <a:p>
            <a:pPr marL="0" lvl="0" indent="0">
              <a:buNone/>
            </a:pPr>
            <a:r>
              <a:rPr lang="en-US" sz="3200" dirty="0" smtClean="0"/>
              <a:t>1. </a:t>
            </a:r>
            <a:r>
              <a:rPr lang="en-GB" sz="3200" b="1" dirty="0"/>
              <a:t>Don’t assume we are digitally </a:t>
            </a:r>
            <a:r>
              <a:rPr lang="en-GB" sz="3200" b="1" dirty="0" smtClean="0"/>
              <a:t>literate</a:t>
            </a:r>
            <a:endParaRPr lang="en-GB" sz="3200" dirty="0" smtClean="0"/>
          </a:p>
          <a:p>
            <a:pPr marL="0" lvl="0" indent="0">
              <a:buNone/>
            </a:pPr>
            <a:r>
              <a:rPr lang="en-GB" sz="3200" dirty="0" smtClean="0"/>
              <a:t>Take </a:t>
            </a:r>
            <a:r>
              <a:rPr lang="en-GB" sz="3200" dirty="0"/>
              <a:t>care not to make assumptions about learners or specific groups </a:t>
            </a:r>
            <a:r>
              <a:rPr lang="en-GB" sz="3200" dirty="0" err="1"/>
              <a:t>e.g</a:t>
            </a:r>
            <a:r>
              <a:rPr lang="en-GB" sz="3200" dirty="0"/>
              <a:t> those taking certain subjects. </a:t>
            </a:r>
            <a:endParaRPr lang="en-GB" sz="3200" dirty="0" smtClean="0"/>
          </a:p>
          <a:p>
            <a:pPr marL="0" lvl="0" indent="0">
              <a:buNone/>
            </a:pPr>
            <a:r>
              <a:rPr lang="en-GB" sz="3200" dirty="0" smtClean="0"/>
              <a:t>Remember </a:t>
            </a:r>
            <a:r>
              <a:rPr lang="en-GB" sz="3200" dirty="0"/>
              <a:t>we learn well when we share knowledge, practices and applications with our peers.</a:t>
            </a:r>
          </a:p>
          <a:p>
            <a:endParaRPr lang="en-US" dirty="0"/>
          </a:p>
        </p:txBody>
      </p:sp>
      <p:sp>
        <p:nvSpPr>
          <p:cNvPr id="4" name="Date Placeholder 3"/>
          <p:cNvSpPr>
            <a:spLocks noGrp="1"/>
          </p:cNvSpPr>
          <p:nvPr>
            <p:ph type="dt" sz="half" idx="10"/>
          </p:nvPr>
        </p:nvSpPr>
        <p:spPr/>
        <p:txBody>
          <a:bodyPr/>
          <a:lstStyle/>
          <a:p>
            <a:r>
              <a:rPr lang="en-US" dirty="0" smtClean="0"/>
              <a:t>15/01/2015</a:t>
            </a:r>
            <a:endParaRPr lang="en-GB" dirty="0"/>
          </a:p>
        </p:txBody>
      </p:sp>
      <p:sp>
        <p:nvSpPr>
          <p:cNvPr id="5" name="Footer Placeholder 4"/>
          <p:cNvSpPr>
            <a:spLocks noGrp="1"/>
          </p:cNvSpPr>
          <p:nvPr>
            <p:ph type="ftr" sz="quarter" idx="11"/>
          </p:nvPr>
        </p:nvSpPr>
        <p:spPr/>
        <p:txBody>
          <a:body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1</a:t>
            </a:fld>
            <a:endParaRPr lang="en-GB"/>
          </a:p>
        </p:txBody>
      </p:sp>
    </p:spTree>
    <p:extLst>
      <p:ext uri="{BB962C8B-B14F-4D97-AF65-F5344CB8AC3E}">
        <p14:creationId xmlns:p14="http://schemas.microsoft.com/office/powerpoint/2010/main" val="271773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0074" y="900000"/>
            <a:ext cx="8026966" cy="3870000"/>
          </a:xfrm>
        </p:spPr>
        <p:txBody>
          <a:bodyPr>
            <a:normAutofit/>
          </a:bodyPr>
          <a:lstStyle/>
          <a:p>
            <a:pPr marL="0" lvl="0" indent="0">
              <a:buNone/>
            </a:pPr>
            <a:r>
              <a:rPr lang="en-GB" sz="3200" b="1" dirty="0" smtClean="0"/>
              <a:t>2. We </a:t>
            </a:r>
            <a:r>
              <a:rPr lang="en-GB" sz="3200" b="1" dirty="0"/>
              <a:t>need </a:t>
            </a:r>
            <a:r>
              <a:rPr lang="en-GB" sz="3200" b="1" dirty="0" err="1"/>
              <a:t>ongoing</a:t>
            </a:r>
            <a:r>
              <a:rPr lang="en-GB" sz="3200" b="1" dirty="0"/>
              <a:t> </a:t>
            </a:r>
            <a:r>
              <a:rPr lang="en-GB" sz="3200" b="1" dirty="0" smtClean="0"/>
              <a:t>development</a:t>
            </a:r>
          </a:p>
          <a:p>
            <a:pPr marL="0" lvl="0" indent="0">
              <a:buNone/>
            </a:pPr>
            <a:r>
              <a:rPr lang="en-GB" sz="3200" dirty="0" smtClean="0"/>
              <a:t>We </a:t>
            </a:r>
            <a:r>
              <a:rPr lang="en-GB" sz="3200" dirty="0"/>
              <a:t>need induction </a:t>
            </a:r>
            <a:r>
              <a:rPr lang="en-GB" sz="3200" b="1" dirty="0" smtClean="0"/>
              <a:t>and</a:t>
            </a:r>
            <a:r>
              <a:rPr lang="en-GB" sz="3200" dirty="0" smtClean="0"/>
              <a:t> </a:t>
            </a:r>
            <a:r>
              <a:rPr lang="en-GB" sz="3200" dirty="0" err="1" smtClean="0"/>
              <a:t>ongoing</a:t>
            </a:r>
            <a:r>
              <a:rPr lang="en-GB" sz="3200" dirty="0" smtClean="0"/>
              <a:t> </a:t>
            </a:r>
            <a:r>
              <a:rPr lang="en-GB" sz="3200" dirty="0"/>
              <a:t>assessment of our needs. We might know there are advanced functions of the software you have shown us, but we don’t know how to develop these skills or know where more help is available. We are introduced to technology but then don’t get help to learn more advanced skills. </a:t>
            </a:r>
            <a:endParaRPr lang="en-US" dirty="0"/>
          </a:p>
        </p:txBody>
      </p:sp>
      <p:sp>
        <p:nvSpPr>
          <p:cNvPr id="4" name="Date Placeholder 3"/>
          <p:cNvSpPr>
            <a:spLocks noGrp="1"/>
          </p:cNvSpPr>
          <p:nvPr>
            <p:ph type="dt" sz="half" idx="10"/>
          </p:nvPr>
        </p:nvSpPr>
        <p:spPr/>
        <p:txBody>
          <a:bodyPr/>
          <a:lstStyle/>
          <a:p>
            <a:r>
              <a:rPr lang="en-US" dirty="0" smtClean="0"/>
              <a:t>15/01/2015</a:t>
            </a:r>
            <a:endParaRPr lang="en-GB" dirty="0"/>
          </a:p>
        </p:txBody>
      </p:sp>
      <p:sp>
        <p:nvSpPr>
          <p:cNvPr id="5" name="Footer Placeholder 4"/>
          <p:cNvSpPr>
            <a:spLocks noGrp="1"/>
          </p:cNvSpPr>
          <p:nvPr>
            <p:ph type="ftr" sz="quarter" idx="11"/>
          </p:nvPr>
        </p:nvSpPr>
        <p:spPr/>
        <p:txBody>
          <a:body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2</a:t>
            </a:fld>
            <a:endParaRPr lang="en-GB"/>
          </a:p>
        </p:txBody>
      </p:sp>
    </p:spTree>
    <p:extLst>
      <p:ext uri="{BB962C8B-B14F-4D97-AF65-F5344CB8AC3E}">
        <p14:creationId xmlns:p14="http://schemas.microsoft.com/office/powerpoint/2010/main" val="3641852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0074" y="900000"/>
            <a:ext cx="8026966" cy="3870000"/>
          </a:xfrm>
        </p:spPr>
        <p:txBody>
          <a:bodyPr>
            <a:normAutofit/>
          </a:bodyPr>
          <a:lstStyle/>
          <a:p>
            <a:pPr marL="0" lvl="0" indent="0">
              <a:buNone/>
            </a:pPr>
            <a:r>
              <a:rPr lang="en-GB" sz="3200" b="1" dirty="0" smtClean="0"/>
              <a:t>3. We </a:t>
            </a:r>
            <a:r>
              <a:rPr lang="en-GB" sz="3200" b="1" dirty="0"/>
              <a:t>expect the same (or better) services that we had in </a:t>
            </a:r>
            <a:r>
              <a:rPr lang="en-GB" sz="3200" b="1" dirty="0" smtClean="0"/>
              <a:t>school</a:t>
            </a:r>
          </a:p>
          <a:p>
            <a:pPr marL="0" lvl="0" indent="0">
              <a:buNone/>
            </a:pPr>
            <a:r>
              <a:rPr lang="en-GB" sz="3200" dirty="0" smtClean="0"/>
              <a:t>We </a:t>
            </a:r>
            <a:r>
              <a:rPr lang="en-GB" sz="3200" dirty="0"/>
              <a:t>expect services to be as robust and reliable as they are at home e.g. wireless that always works, Moodle without downtime, up-to-date hardware. These expectations are considered to be so normal as to be barely worth mentioning. We only mention it when it doesn’t work.</a:t>
            </a:r>
          </a:p>
        </p:txBody>
      </p:sp>
      <p:sp>
        <p:nvSpPr>
          <p:cNvPr id="4" name="Date Placeholder 3"/>
          <p:cNvSpPr>
            <a:spLocks noGrp="1"/>
          </p:cNvSpPr>
          <p:nvPr>
            <p:ph type="dt" sz="half" idx="10"/>
          </p:nvPr>
        </p:nvSpPr>
        <p:spPr/>
        <p:txBody>
          <a:bodyPr/>
          <a:lstStyle/>
          <a:p>
            <a:r>
              <a:rPr lang="en-US" dirty="0" smtClean="0"/>
              <a:t>15/01/2015</a:t>
            </a:r>
            <a:endParaRPr lang="en-GB" dirty="0"/>
          </a:p>
        </p:txBody>
      </p:sp>
      <p:sp>
        <p:nvSpPr>
          <p:cNvPr id="5" name="Footer Placeholder 4"/>
          <p:cNvSpPr>
            <a:spLocks noGrp="1"/>
          </p:cNvSpPr>
          <p:nvPr>
            <p:ph type="ftr" sz="quarter" idx="11"/>
          </p:nvPr>
        </p:nvSpPr>
        <p:spPr/>
        <p:txBody>
          <a:body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3</a:t>
            </a:fld>
            <a:endParaRPr lang="en-GB"/>
          </a:p>
        </p:txBody>
      </p:sp>
    </p:spTree>
    <p:extLst>
      <p:ext uri="{BB962C8B-B14F-4D97-AF65-F5344CB8AC3E}">
        <p14:creationId xmlns:p14="http://schemas.microsoft.com/office/powerpoint/2010/main" val="415573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0074" y="900000"/>
            <a:ext cx="8026966" cy="3870000"/>
          </a:xfrm>
        </p:spPr>
        <p:txBody>
          <a:bodyPr>
            <a:normAutofit fontScale="92500" lnSpcReduction="10000"/>
          </a:bodyPr>
          <a:lstStyle/>
          <a:p>
            <a:pPr marL="0" lvl="0" indent="0">
              <a:buNone/>
            </a:pPr>
            <a:r>
              <a:rPr lang="en-GB" sz="3200" b="1" dirty="0" smtClean="0"/>
              <a:t>4. We </a:t>
            </a:r>
            <a:r>
              <a:rPr lang="en-GB" sz="3200" b="1" dirty="0"/>
              <a:t>expect </a:t>
            </a:r>
            <a:r>
              <a:rPr lang="en-GB" sz="3200" b="1" dirty="0" smtClean="0"/>
              <a:t>college </a:t>
            </a:r>
            <a:r>
              <a:rPr lang="en-GB" sz="3200" b="1" dirty="0"/>
              <a:t>to provide what we </a:t>
            </a:r>
            <a:r>
              <a:rPr lang="en-GB" sz="3200" b="1" dirty="0" smtClean="0"/>
              <a:t>need</a:t>
            </a:r>
          </a:p>
          <a:p>
            <a:pPr marL="0" lvl="0" indent="0">
              <a:buNone/>
            </a:pPr>
            <a:r>
              <a:rPr lang="en-GB" sz="3200" dirty="0" smtClean="0"/>
              <a:t>We’d </a:t>
            </a:r>
            <a:r>
              <a:rPr lang="en-GB" sz="3200" dirty="0"/>
              <a:t>like free access to a range of digital devices, services and software. We don’t expect to have to pay for learning services we expect the College to provide like printing. </a:t>
            </a:r>
            <a:endParaRPr lang="en-GB" sz="3200" dirty="0" smtClean="0"/>
          </a:p>
          <a:p>
            <a:pPr marL="0" lvl="0" indent="0">
              <a:buNone/>
            </a:pPr>
            <a:r>
              <a:rPr lang="en-GB" sz="3200" dirty="0" smtClean="0"/>
              <a:t>We </a:t>
            </a:r>
            <a:r>
              <a:rPr lang="en-GB" sz="3200" dirty="0"/>
              <a:t>want help with using industry standard technology that we’ll use at work. </a:t>
            </a:r>
            <a:r>
              <a:rPr lang="en-GB" sz="3200" dirty="0" smtClean="0"/>
              <a:t>We’d </a:t>
            </a:r>
            <a:r>
              <a:rPr lang="en-GB" sz="3200" dirty="0"/>
              <a:t>like to be confident that the use of technology in College is equipping us well for our future working life.</a:t>
            </a:r>
          </a:p>
        </p:txBody>
      </p:sp>
      <p:sp>
        <p:nvSpPr>
          <p:cNvPr id="4" name="Date Placeholder 3"/>
          <p:cNvSpPr>
            <a:spLocks noGrp="1"/>
          </p:cNvSpPr>
          <p:nvPr>
            <p:ph type="dt" sz="half" idx="10"/>
          </p:nvPr>
        </p:nvSpPr>
        <p:spPr/>
        <p:txBody>
          <a:bodyPr/>
          <a:lstStyle/>
          <a:p>
            <a:r>
              <a:rPr lang="en-US" dirty="0" smtClean="0"/>
              <a:t>15/01/2015</a:t>
            </a:r>
            <a:endParaRPr lang="en-GB" dirty="0"/>
          </a:p>
        </p:txBody>
      </p:sp>
      <p:sp>
        <p:nvSpPr>
          <p:cNvPr id="5" name="Footer Placeholder 4"/>
          <p:cNvSpPr>
            <a:spLocks noGrp="1"/>
          </p:cNvSpPr>
          <p:nvPr>
            <p:ph type="ftr" sz="quarter" idx="11"/>
          </p:nvPr>
        </p:nvSpPr>
        <p:spPr/>
        <p:txBody>
          <a:body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4</a:t>
            </a:fld>
            <a:endParaRPr lang="en-GB"/>
          </a:p>
        </p:txBody>
      </p:sp>
    </p:spTree>
    <p:extLst>
      <p:ext uri="{BB962C8B-B14F-4D97-AF65-F5344CB8AC3E}">
        <p14:creationId xmlns:p14="http://schemas.microsoft.com/office/powerpoint/2010/main" val="332170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0074" y="900000"/>
            <a:ext cx="8026966" cy="3870000"/>
          </a:xfrm>
        </p:spPr>
        <p:txBody>
          <a:bodyPr>
            <a:normAutofit/>
          </a:bodyPr>
          <a:lstStyle/>
          <a:p>
            <a:pPr marL="0" lvl="0" indent="0">
              <a:buNone/>
            </a:pPr>
            <a:r>
              <a:rPr lang="en-GB" sz="3200" b="1" dirty="0" smtClean="0"/>
              <a:t>5. We </a:t>
            </a:r>
            <a:r>
              <a:rPr lang="en-GB" sz="3200" b="1" dirty="0"/>
              <a:t>expect modern learning resources that are easy to find and </a:t>
            </a:r>
            <a:r>
              <a:rPr lang="en-GB" sz="3200" b="1" dirty="0" smtClean="0"/>
              <a:t>use</a:t>
            </a:r>
          </a:p>
          <a:p>
            <a:pPr marL="0" lvl="0" indent="0">
              <a:buNone/>
            </a:pPr>
            <a:r>
              <a:rPr lang="en-GB" sz="3200" dirty="0" smtClean="0"/>
              <a:t>We </a:t>
            </a:r>
            <a:r>
              <a:rPr lang="en-GB" sz="3200" dirty="0"/>
              <a:t>find the resources we need online. We access them from our personal devices and would like to be able to do this from on campus. How about making screencasts or videos and/or audio recordings of our lessons available online in Moodle? </a:t>
            </a:r>
          </a:p>
        </p:txBody>
      </p:sp>
      <p:sp>
        <p:nvSpPr>
          <p:cNvPr id="4" name="Date Placeholder 3"/>
          <p:cNvSpPr>
            <a:spLocks noGrp="1"/>
          </p:cNvSpPr>
          <p:nvPr>
            <p:ph type="dt" sz="half" idx="10"/>
          </p:nvPr>
        </p:nvSpPr>
        <p:spPr/>
        <p:txBody>
          <a:bodyPr/>
          <a:lstStyle/>
          <a:p>
            <a:r>
              <a:rPr lang="en-US" dirty="0" smtClean="0"/>
              <a:t>15/01/2015</a:t>
            </a:r>
            <a:endParaRPr lang="en-GB" dirty="0"/>
          </a:p>
        </p:txBody>
      </p:sp>
      <p:sp>
        <p:nvSpPr>
          <p:cNvPr id="5" name="Footer Placeholder 4"/>
          <p:cNvSpPr>
            <a:spLocks noGrp="1"/>
          </p:cNvSpPr>
          <p:nvPr>
            <p:ph type="ftr" sz="quarter" idx="11"/>
          </p:nvPr>
        </p:nvSpPr>
        <p:spPr/>
        <p:txBody>
          <a:body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5</a:t>
            </a:fld>
            <a:endParaRPr lang="en-GB"/>
          </a:p>
        </p:txBody>
      </p:sp>
    </p:spTree>
    <p:extLst>
      <p:ext uri="{BB962C8B-B14F-4D97-AF65-F5344CB8AC3E}">
        <p14:creationId xmlns:p14="http://schemas.microsoft.com/office/powerpoint/2010/main" val="2807492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0074" y="900000"/>
            <a:ext cx="8026966" cy="3870000"/>
          </a:xfrm>
        </p:spPr>
        <p:txBody>
          <a:bodyPr>
            <a:normAutofit/>
          </a:bodyPr>
          <a:lstStyle/>
          <a:p>
            <a:pPr marL="0" lvl="0" indent="0">
              <a:buNone/>
            </a:pPr>
            <a:r>
              <a:rPr lang="en-GB" sz="3200" b="1" dirty="0" smtClean="0"/>
              <a:t>6. We </a:t>
            </a:r>
            <a:r>
              <a:rPr lang="en-GB" sz="3200" b="1" dirty="0"/>
              <a:t>want to work with </a:t>
            </a:r>
            <a:r>
              <a:rPr lang="en-GB" sz="3200" b="1" dirty="0" smtClean="0"/>
              <a:t>lecturers</a:t>
            </a:r>
          </a:p>
          <a:p>
            <a:pPr marL="0" lvl="0" indent="0">
              <a:buNone/>
            </a:pPr>
            <a:r>
              <a:rPr lang="en-GB" sz="3200" dirty="0" smtClean="0"/>
              <a:t>We’d </a:t>
            </a:r>
            <a:r>
              <a:rPr lang="en-GB" sz="3200" dirty="0"/>
              <a:t>like lecturers who are digitally literate, confident and willing to hand over control to us to use familiar technologies in class e.g. mobiles. We’d like to be able to choose which social media we like to use and when. We want to work collaboratively with lecturers, working together to explore the technology.</a:t>
            </a:r>
          </a:p>
        </p:txBody>
      </p:sp>
      <p:sp>
        <p:nvSpPr>
          <p:cNvPr id="4" name="Date Placeholder 3"/>
          <p:cNvSpPr>
            <a:spLocks noGrp="1"/>
          </p:cNvSpPr>
          <p:nvPr>
            <p:ph type="dt" sz="half" idx="10"/>
          </p:nvPr>
        </p:nvSpPr>
        <p:spPr/>
        <p:txBody>
          <a:bodyPr/>
          <a:lstStyle/>
          <a:p>
            <a:r>
              <a:rPr lang="en-US" dirty="0" smtClean="0"/>
              <a:t>15/01/2015</a:t>
            </a:r>
            <a:endParaRPr lang="en-GB" dirty="0"/>
          </a:p>
        </p:txBody>
      </p:sp>
      <p:sp>
        <p:nvSpPr>
          <p:cNvPr id="5" name="Footer Placeholder 4"/>
          <p:cNvSpPr>
            <a:spLocks noGrp="1"/>
          </p:cNvSpPr>
          <p:nvPr>
            <p:ph type="ftr" sz="quarter" idx="11"/>
          </p:nvPr>
        </p:nvSpPr>
        <p:spPr/>
        <p:txBody>
          <a:body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6</a:t>
            </a:fld>
            <a:endParaRPr lang="en-GB"/>
          </a:p>
        </p:txBody>
      </p:sp>
    </p:spTree>
    <p:extLst>
      <p:ext uri="{BB962C8B-B14F-4D97-AF65-F5344CB8AC3E}">
        <p14:creationId xmlns:p14="http://schemas.microsoft.com/office/powerpoint/2010/main" val="282227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4652" y="774549"/>
            <a:ext cx="8026966" cy="3996000"/>
          </a:xfrm>
        </p:spPr>
        <p:txBody>
          <a:bodyPr>
            <a:normAutofit/>
          </a:bodyPr>
          <a:lstStyle/>
          <a:p>
            <a:pPr marL="0" lvl="0" indent="0">
              <a:buNone/>
            </a:pPr>
            <a:r>
              <a:rPr lang="en-GB" sz="3200" b="1" dirty="0" smtClean="0"/>
              <a:t>7. Ask </a:t>
            </a:r>
            <a:r>
              <a:rPr lang="en-GB" sz="3200" b="1" dirty="0"/>
              <a:t>us what we </a:t>
            </a:r>
            <a:r>
              <a:rPr lang="en-GB" sz="3200" b="1" dirty="0" smtClean="0"/>
              <a:t>need</a:t>
            </a:r>
          </a:p>
          <a:p>
            <a:pPr marL="0" lvl="0" indent="0">
              <a:buNone/>
            </a:pPr>
            <a:r>
              <a:rPr lang="en-GB" sz="3200" dirty="0" smtClean="0"/>
              <a:t>We </a:t>
            </a:r>
            <a:r>
              <a:rPr lang="en-GB" sz="3200" dirty="0"/>
              <a:t>don’t feel the College genuinely asks for or listens to our views on technology. A couple of questions on a survey doesn’t count. </a:t>
            </a:r>
            <a:r>
              <a:rPr lang="en-GB" sz="3200" dirty="0" smtClean="0"/>
              <a:t>Ask us - we </a:t>
            </a:r>
            <a:r>
              <a:rPr lang="en-GB" sz="3200" dirty="0"/>
              <a:t>might surprise </a:t>
            </a:r>
            <a:r>
              <a:rPr lang="en-GB" sz="3200" dirty="0" smtClean="0"/>
              <a:t>you. </a:t>
            </a:r>
            <a:endParaRPr lang="en-GB" sz="3200" dirty="0" smtClean="0"/>
          </a:p>
          <a:p>
            <a:pPr marL="0" lvl="0" indent="0">
              <a:buNone/>
            </a:pPr>
            <a:r>
              <a:rPr lang="en-GB" sz="3200" dirty="0" smtClean="0"/>
              <a:t>(</a:t>
            </a:r>
            <a:r>
              <a:rPr lang="en-GB" sz="3200" dirty="0"/>
              <a:t>Staff seemed to think they were engaging learners in these conversations but the learners we spoke to didn’t agree!).</a:t>
            </a:r>
          </a:p>
        </p:txBody>
      </p:sp>
      <p:sp>
        <p:nvSpPr>
          <p:cNvPr id="4" name="Date Placeholder 3"/>
          <p:cNvSpPr>
            <a:spLocks noGrp="1"/>
          </p:cNvSpPr>
          <p:nvPr>
            <p:ph type="dt" sz="half" idx="10"/>
          </p:nvPr>
        </p:nvSpPr>
        <p:spPr/>
        <p:txBody>
          <a:bodyPr/>
          <a:lstStyle/>
          <a:p>
            <a:r>
              <a:rPr lang="en-US" dirty="0" smtClean="0"/>
              <a:t>15/01/2015</a:t>
            </a:r>
            <a:endParaRPr lang="en-GB" dirty="0"/>
          </a:p>
        </p:txBody>
      </p:sp>
      <p:sp>
        <p:nvSpPr>
          <p:cNvPr id="5" name="Footer Placeholder 4"/>
          <p:cNvSpPr>
            <a:spLocks noGrp="1"/>
          </p:cNvSpPr>
          <p:nvPr>
            <p:ph type="ftr" sz="quarter" idx="11"/>
          </p:nvPr>
        </p:nvSpPr>
        <p:spPr/>
        <p:txBody>
          <a:bodyPr/>
          <a:lstStyle/>
          <a:p>
            <a:r>
              <a:rPr lang="nn-NO" smtClean="0"/>
              <a:t>Jisc Digital Student http://digitalstudent.jiscinvolve.org.uk</a:t>
            </a:r>
            <a:endParaRPr lang="en-GB" dirty="0"/>
          </a:p>
        </p:txBody>
      </p:sp>
      <p:sp>
        <p:nvSpPr>
          <p:cNvPr id="6" name="Slide Number Placeholder 5"/>
          <p:cNvSpPr>
            <a:spLocks noGrp="1"/>
          </p:cNvSpPr>
          <p:nvPr>
            <p:ph type="sldNum" sz="quarter" idx="12"/>
          </p:nvPr>
        </p:nvSpPr>
        <p:spPr/>
        <p:txBody>
          <a:bodyPr/>
          <a:lstStyle/>
          <a:p>
            <a:fld id="{F0A55F06-C352-544E-8237-6F33909C7E7A}" type="slidenum">
              <a:rPr lang="en-GB" smtClean="0"/>
              <a:pPr/>
              <a:t>7</a:t>
            </a:fld>
            <a:endParaRPr lang="en-GB"/>
          </a:p>
        </p:txBody>
      </p:sp>
    </p:spTree>
    <p:extLst>
      <p:ext uri="{BB962C8B-B14F-4D97-AF65-F5344CB8AC3E}">
        <p14:creationId xmlns:p14="http://schemas.microsoft.com/office/powerpoint/2010/main" val="21106153"/>
      </p:ext>
    </p:extLst>
  </p:cSld>
  <p:clrMapOvr>
    <a:masterClrMapping/>
  </p:clrMapOvr>
</p:sld>
</file>

<file path=ppt/theme/theme1.xml><?xml version="1.0" encoding="utf-8"?>
<a:theme xmlns:a="http://schemas.openxmlformats.org/drawingml/2006/main" name="Jisc Theme">
  <a:themeElements>
    <a:clrScheme name="Jisc 2013 1">
      <a:dk1>
        <a:srgbClr val="2C3841"/>
      </a:dk1>
      <a:lt1>
        <a:srgbClr val="FFFFFF"/>
      </a:lt1>
      <a:dk2>
        <a:srgbClr val="DE481C"/>
      </a:dk2>
      <a:lt2>
        <a:srgbClr val="9F3515"/>
      </a:lt2>
      <a:accent1>
        <a:srgbClr val="E61554"/>
      </a:accent1>
      <a:accent2>
        <a:srgbClr val="F9B000"/>
      </a:accent2>
      <a:accent3>
        <a:srgbClr val="B2BB1C"/>
      </a:accent3>
      <a:accent4>
        <a:srgbClr val="0092CB"/>
      </a:accent4>
      <a:accent5>
        <a:srgbClr val="B71A8B"/>
      </a:accent5>
      <a:accent6>
        <a:srgbClr val="CADCF0"/>
      </a:accent6>
      <a:hlink>
        <a:srgbClr val="DE481C"/>
      </a:hlink>
      <a:folHlink>
        <a:srgbClr val="DE481C"/>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ED809D3265FB4482D12D07C3DC45A7" ma:contentTypeVersion="0" ma:contentTypeDescription="Create a new document." ma:contentTypeScope="" ma:versionID="55002ed782730a7f99494006c128c961">
  <xsd:schema xmlns:xsd="http://www.w3.org/2001/XMLSchema" xmlns:xs="http://www.w3.org/2001/XMLSchema" xmlns:p="http://schemas.microsoft.com/office/2006/metadata/properties" targetNamespace="http://schemas.microsoft.com/office/2006/metadata/properties" ma:root="true" ma:fieldsID="85760026d9a59ec6be48a99397f5777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5525E9-4126-4D4B-9907-6D33285AA38C}">
  <ds:schemaRefs>
    <ds:schemaRef ds:uri="http://schemas.microsoft.com/office/2006/metadata/properties"/>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F4CB19FC-11A8-48A6-9A46-45A9A6420402}">
  <ds:schemaRefs>
    <ds:schemaRef ds:uri="http://schemas.microsoft.com/sharepoint/v3/contenttype/forms"/>
  </ds:schemaRefs>
</ds:datastoreItem>
</file>

<file path=customXml/itemProps3.xml><?xml version="1.0" encoding="utf-8"?>
<ds:datastoreItem xmlns:ds="http://schemas.openxmlformats.org/officeDocument/2006/customXml" ds:itemID="{75906F6F-F472-452B-ACA2-624D252C9B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10614</TotalTime>
  <Words>568</Words>
  <Application>Microsoft Macintosh PowerPoint</Application>
  <PresentationFormat>On-screen Show (16:9)</PresentationFormat>
  <Paragraphs>46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Jisc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iD Factory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Lisney</dc:creator>
  <cp:lastModifiedBy>SHARPE, RHONA</cp:lastModifiedBy>
  <cp:revision>439</cp:revision>
  <cp:lastPrinted>2014-10-14T15:58:37Z</cp:lastPrinted>
  <dcterms:created xsi:type="dcterms:W3CDTF">2013-10-10T15:07:08Z</dcterms:created>
  <dcterms:modified xsi:type="dcterms:W3CDTF">2015-01-16T09:56:43Z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0x010100EBED809D3265FB4482D12D07C3DC45A7</vt:lpwstr>
  </property>
  <property fmtid="{D5CDD505-2E9C-101B-9397-08002B2CF9AE}" pid="3" name="IsMyDocuments">
    <vt:bool>true</vt:bool>
  </property>
</Properties>
</file>